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1" r:id="rId2"/>
    <p:sldId id="371" r:id="rId3"/>
    <p:sldId id="370" r:id="rId4"/>
    <p:sldId id="368" r:id="rId5"/>
    <p:sldId id="369" r:id="rId6"/>
    <p:sldId id="365" r:id="rId7"/>
    <p:sldId id="367" r:id="rId8"/>
    <p:sldId id="366" r:id="rId9"/>
    <p:sldId id="3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trang" initials="DS" lastIdx="4" clrIdx="0">
    <p:extLst>
      <p:ext uri="{19B8F6BF-5375-455C-9EA6-DF929625EA0E}">
        <p15:presenceInfo xmlns:p15="http://schemas.microsoft.com/office/powerpoint/2012/main" userId="David Str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0304"/>
    <a:srgbClr val="033138"/>
    <a:srgbClr val="ED4214"/>
    <a:srgbClr val="0D82A9"/>
    <a:srgbClr val="76A830"/>
    <a:srgbClr val="013038"/>
    <a:srgbClr val="205BA8"/>
    <a:srgbClr val="0082A9"/>
    <a:srgbClr val="FA8C0F"/>
    <a:srgbClr val="EC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17DF8-5FE2-614B-9100-BBDFBD091552}" v="55" dt="2021-12-01T05:12:45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 autoAdjust="0"/>
    <p:restoredTop sz="95570"/>
  </p:normalViewPr>
  <p:slideViewPr>
    <p:cSldViewPr snapToGrid="0" snapToObjects="1" showGuides="1">
      <p:cViewPr varScale="1">
        <p:scale>
          <a:sx n="100" d="100"/>
          <a:sy n="100" d="100"/>
        </p:scale>
        <p:origin x="872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Wallin" userId="9be31b96-9af6-4c2a-ab98-0fd174cd98ce" providerId="ADAL" clId="{41717DF8-5FE2-614B-9100-BBDFBD091552}"/>
    <pc:docChg chg="undo custSel addSld delSld modSld sldOrd">
      <pc:chgData name="Chris Wallin" userId="9be31b96-9af6-4c2a-ab98-0fd174cd98ce" providerId="ADAL" clId="{41717DF8-5FE2-614B-9100-BBDFBD091552}" dt="2021-12-01T22:41:41.680" v="461" actId="20577"/>
      <pc:docMkLst>
        <pc:docMk/>
      </pc:docMkLst>
      <pc:sldChg chg="addSp delSp modSp mod">
        <pc:chgData name="Chris Wallin" userId="9be31b96-9af6-4c2a-ab98-0fd174cd98ce" providerId="ADAL" clId="{41717DF8-5FE2-614B-9100-BBDFBD091552}" dt="2021-12-01T05:13:55.855" v="459" actId="14100"/>
        <pc:sldMkLst>
          <pc:docMk/>
          <pc:sldMk cId="3177916247" sldId="364"/>
        </pc:sldMkLst>
        <pc:spChg chg="mod topLvl">
          <ac:chgData name="Chris Wallin" userId="9be31b96-9af6-4c2a-ab98-0fd174cd98ce" providerId="ADAL" clId="{41717DF8-5FE2-614B-9100-BBDFBD091552}" dt="2021-12-01T05:03:53.890" v="426" actId="165"/>
          <ac:spMkLst>
            <pc:docMk/>
            <pc:sldMk cId="3177916247" sldId="364"/>
            <ac:spMk id="28" creationId="{B988F226-1E34-2C4D-98DD-99AE6FC3CF03}"/>
          </ac:spMkLst>
        </pc:spChg>
        <pc:spChg chg="add mod">
          <ac:chgData name="Chris Wallin" userId="9be31b96-9af6-4c2a-ab98-0fd174cd98ce" providerId="ADAL" clId="{41717DF8-5FE2-614B-9100-BBDFBD091552}" dt="2021-12-01T04:50:45.386" v="330" actId="1076"/>
          <ac:spMkLst>
            <pc:docMk/>
            <pc:sldMk cId="3177916247" sldId="364"/>
            <ac:spMk id="30" creationId="{DA2EA1E3-93E6-8D4C-AE41-1170DAF1D424}"/>
          </ac:spMkLst>
        </pc:spChg>
        <pc:spChg chg="add mod">
          <ac:chgData name="Chris Wallin" userId="9be31b96-9af6-4c2a-ab98-0fd174cd98ce" providerId="ADAL" clId="{41717DF8-5FE2-614B-9100-BBDFBD091552}" dt="2021-12-01T04:51:57.070" v="359" actId="207"/>
          <ac:spMkLst>
            <pc:docMk/>
            <pc:sldMk cId="3177916247" sldId="364"/>
            <ac:spMk id="31" creationId="{9377E2B5-A94F-714D-AF45-FDCD2DD62904}"/>
          </ac:spMkLst>
        </pc:spChg>
        <pc:spChg chg="add mod">
          <ac:chgData name="Chris Wallin" userId="9be31b96-9af6-4c2a-ab98-0fd174cd98ce" providerId="ADAL" clId="{41717DF8-5FE2-614B-9100-BBDFBD091552}" dt="2021-12-01T05:05:27.395" v="443" actId="14100"/>
          <ac:spMkLst>
            <pc:docMk/>
            <pc:sldMk cId="3177916247" sldId="364"/>
            <ac:spMk id="35" creationId="{AE3C3D7A-15F1-EA4A-88CB-6F31D121CC0A}"/>
          </ac:spMkLst>
        </pc:spChg>
        <pc:spChg chg="add mod">
          <ac:chgData name="Chris Wallin" userId="9be31b96-9af6-4c2a-ab98-0fd174cd98ce" providerId="ADAL" clId="{41717DF8-5FE2-614B-9100-BBDFBD091552}" dt="2021-12-01T05:04:34.210" v="436" actId="20577"/>
          <ac:spMkLst>
            <pc:docMk/>
            <pc:sldMk cId="3177916247" sldId="364"/>
            <ac:spMk id="40" creationId="{0AEEDF15-8C8A-7844-AB32-1740359DD774}"/>
          </ac:spMkLst>
        </pc:spChg>
        <pc:grpChg chg="del mod topLvl">
          <ac:chgData name="Chris Wallin" userId="9be31b96-9af6-4c2a-ab98-0fd174cd98ce" providerId="ADAL" clId="{41717DF8-5FE2-614B-9100-BBDFBD091552}" dt="2021-12-01T05:04:09.295" v="429" actId="165"/>
          <ac:grpSpMkLst>
            <pc:docMk/>
            <pc:sldMk cId="3177916247" sldId="364"/>
            <ac:grpSpMk id="25" creationId="{B6069E10-333B-B84F-BA93-3A85F7417A83}"/>
          </ac:grpSpMkLst>
        </pc:grpChg>
        <pc:grpChg chg="del">
          <ac:chgData name="Chris Wallin" userId="9be31b96-9af6-4c2a-ab98-0fd174cd98ce" providerId="ADAL" clId="{41717DF8-5FE2-614B-9100-BBDFBD091552}" dt="2021-12-01T05:03:53.890" v="426" actId="165"/>
          <ac:grpSpMkLst>
            <pc:docMk/>
            <pc:sldMk cId="3177916247" sldId="364"/>
            <ac:grpSpMk id="29" creationId="{D639DD46-692B-504A-A9A5-BEB4C8E0D2E1}"/>
          </ac:grpSpMkLst>
        </pc:grpChg>
        <pc:picChg chg="add mod">
          <ac:chgData name="Chris Wallin" userId="9be31b96-9af6-4c2a-ab98-0fd174cd98ce" providerId="ADAL" clId="{41717DF8-5FE2-614B-9100-BBDFBD091552}" dt="2021-12-01T05:13:55.855" v="459" actId="14100"/>
          <ac:picMkLst>
            <pc:docMk/>
            <pc:sldMk cId="3177916247" sldId="364"/>
            <ac:picMk id="9" creationId="{1644BC9D-E4BC-6A46-8C13-C4E012C3DF48}"/>
          </ac:picMkLst>
        </pc:picChg>
        <pc:picChg chg="del mod topLvl">
          <ac:chgData name="Chris Wallin" userId="9be31b96-9af6-4c2a-ab98-0fd174cd98ce" providerId="ADAL" clId="{41717DF8-5FE2-614B-9100-BBDFBD091552}" dt="2021-12-01T05:05:13.081" v="442" actId="478"/>
          <ac:picMkLst>
            <pc:docMk/>
            <pc:sldMk cId="3177916247" sldId="364"/>
            <ac:picMk id="23" creationId="{9E06A7B3-66FA-AA44-BEA2-1E3367C7F6A5}"/>
          </ac:picMkLst>
        </pc:picChg>
        <pc:picChg chg="mod topLvl">
          <ac:chgData name="Chris Wallin" userId="9be31b96-9af6-4c2a-ab98-0fd174cd98ce" providerId="ADAL" clId="{41717DF8-5FE2-614B-9100-BBDFBD091552}" dt="2021-12-01T05:04:09.295" v="429" actId="165"/>
          <ac:picMkLst>
            <pc:docMk/>
            <pc:sldMk cId="3177916247" sldId="364"/>
            <ac:picMk id="24" creationId="{44B74CDF-E89F-1247-B41F-667D77CE7381}"/>
          </ac:picMkLst>
        </pc:picChg>
        <pc:picChg chg="mod topLvl">
          <ac:chgData name="Chris Wallin" userId="9be31b96-9af6-4c2a-ab98-0fd174cd98ce" providerId="ADAL" clId="{41717DF8-5FE2-614B-9100-BBDFBD091552}" dt="2021-12-01T05:03:53.890" v="426" actId="165"/>
          <ac:picMkLst>
            <pc:docMk/>
            <pc:sldMk cId="3177916247" sldId="364"/>
            <ac:picMk id="26" creationId="{6F813C5E-9FDB-B747-A212-3B97120538C8}"/>
          </ac:picMkLst>
        </pc:picChg>
        <pc:picChg chg="mod topLvl">
          <ac:chgData name="Chris Wallin" userId="9be31b96-9af6-4c2a-ab98-0fd174cd98ce" providerId="ADAL" clId="{41717DF8-5FE2-614B-9100-BBDFBD091552}" dt="2021-12-01T05:03:53.890" v="426" actId="165"/>
          <ac:picMkLst>
            <pc:docMk/>
            <pc:sldMk cId="3177916247" sldId="364"/>
            <ac:picMk id="27" creationId="{6090D510-24CB-2142-84BC-8A0438DF9AC7}"/>
          </ac:picMkLst>
        </pc:picChg>
        <pc:cxnChg chg="add mod">
          <ac:chgData name="Chris Wallin" userId="9be31b96-9af6-4c2a-ab98-0fd174cd98ce" providerId="ADAL" clId="{41717DF8-5FE2-614B-9100-BBDFBD091552}" dt="2021-12-01T04:50:11.337" v="317" actId="1582"/>
          <ac:cxnSpMkLst>
            <pc:docMk/>
            <pc:sldMk cId="3177916247" sldId="364"/>
            <ac:cxnSpMk id="3" creationId="{49C43CC6-F87E-8B43-BC57-1CFE048B90F7}"/>
          </ac:cxnSpMkLst>
        </pc:cxnChg>
        <pc:cxnChg chg="add mod">
          <ac:chgData name="Chris Wallin" userId="9be31b96-9af6-4c2a-ab98-0fd174cd98ce" providerId="ADAL" clId="{41717DF8-5FE2-614B-9100-BBDFBD091552}" dt="2021-12-01T04:55:37.952" v="419" actId="14100"/>
          <ac:cxnSpMkLst>
            <pc:docMk/>
            <pc:sldMk cId="3177916247" sldId="364"/>
            <ac:cxnSpMk id="36" creationId="{A046443D-68A6-4848-B615-2342DECFA4C1}"/>
          </ac:cxnSpMkLst>
        </pc:cxnChg>
        <pc:cxnChg chg="mod">
          <ac:chgData name="Chris Wallin" userId="9be31b96-9af6-4c2a-ab98-0fd174cd98ce" providerId="ADAL" clId="{41717DF8-5FE2-614B-9100-BBDFBD091552}" dt="2021-12-01T05:04:51.344" v="437" actId="14100"/>
          <ac:cxnSpMkLst>
            <pc:docMk/>
            <pc:sldMk cId="3177916247" sldId="364"/>
            <ac:cxnSpMk id="37" creationId="{4C55AA8B-D6F1-1848-BC4A-4D81A8DB8C80}"/>
          </ac:cxnSpMkLst>
        </pc:cxnChg>
        <pc:cxnChg chg="add mod">
          <ac:chgData name="Chris Wallin" userId="9be31b96-9af6-4c2a-ab98-0fd174cd98ce" providerId="ADAL" clId="{41717DF8-5FE2-614B-9100-BBDFBD091552}" dt="2021-12-01T05:03:32.863" v="423" actId="14100"/>
          <ac:cxnSpMkLst>
            <pc:docMk/>
            <pc:sldMk cId="3177916247" sldId="364"/>
            <ac:cxnSpMk id="38" creationId="{4EBF90A5-1BF9-8D41-9106-98D2176D039B}"/>
          </ac:cxnSpMkLst>
        </pc:cxnChg>
        <pc:cxnChg chg="add mod">
          <ac:chgData name="Chris Wallin" userId="9be31b96-9af6-4c2a-ab98-0fd174cd98ce" providerId="ADAL" clId="{41717DF8-5FE2-614B-9100-BBDFBD091552}" dt="2021-12-01T05:05:00.521" v="439" actId="1076"/>
          <ac:cxnSpMkLst>
            <pc:docMk/>
            <pc:sldMk cId="3177916247" sldId="364"/>
            <ac:cxnSpMk id="41" creationId="{25F472EE-0490-9548-A12E-C1D3DE0A5CBD}"/>
          </ac:cxnSpMkLst>
        </pc:cxnChg>
        <pc:cxnChg chg="add mod">
          <ac:chgData name="Chris Wallin" userId="9be31b96-9af6-4c2a-ab98-0fd174cd98ce" providerId="ADAL" clId="{41717DF8-5FE2-614B-9100-BBDFBD091552}" dt="2021-12-01T05:05:06.956" v="441" actId="1076"/>
          <ac:cxnSpMkLst>
            <pc:docMk/>
            <pc:sldMk cId="3177916247" sldId="364"/>
            <ac:cxnSpMk id="42" creationId="{0E605E25-41D9-FD46-9DFA-1C53F05EBA7B}"/>
          </ac:cxnSpMkLst>
        </pc:cxnChg>
        <pc:cxnChg chg="add mod">
          <ac:chgData name="Chris Wallin" userId="9be31b96-9af6-4c2a-ab98-0fd174cd98ce" providerId="ADAL" clId="{41717DF8-5FE2-614B-9100-BBDFBD091552}" dt="2021-12-01T05:06:04.350" v="449" actId="1076"/>
          <ac:cxnSpMkLst>
            <pc:docMk/>
            <pc:sldMk cId="3177916247" sldId="364"/>
            <ac:cxnSpMk id="43" creationId="{9D33F641-FFD7-8446-8115-6559138627D3}"/>
          </ac:cxnSpMkLst>
        </pc:cxnChg>
      </pc:sldChg>
      <pc:sldChg chg="addSp modSp mod">
        <pc:chgData name="Chris Wallin" userId="9be31b96-9af6-4c2a-ab98-0fd174cd98ce" providerId="ADAL" clId="{41717DF8-5FE2-614B-9100-BBDFBD091552}" dt="2021-12-01T04:52:54.505" v="409" actId="20577"/>
        <pc:sldMkLst>
          <pc:docMk/>
          <pc:sldMk cId="2459810135" sldId="366"/>
        </pc:sldMkLst>
        <pc:spChg chg="mod">
          <ac:chgData name="Chris Wallin" userId="9be31b96-9af6-4c2a-ab98-0fd174cd98ce" providerId="ADAL" clId="{41717DF8-5FE2-614B-9100-BBDFBD091552}" dt="2021-12-01T04:52:31.359" v="391" actId="1037"/>
          <ac:spMkLst>
            <pc:docMk/>
            <pc:sldMk cId="2459810135" sldId="366"/>
            <ac:spMk id="4" creationId="{EA880599-3A68-1641-9294-4521AFCB8357}"/>
          </ac:spMkLst>
        </pc:spChg>
        <pc:spChg chg="mod">
          <ac:chgData name="Chris Wallin" userId="9be31b96-9af6-4c2a-ab98-0fd174cd98ce" providerId="ADAL" clId="{41717DF8-5FE2-614B-9100-BBDFBD091552}" dt="2021-12-01T04:52:31.359" v="391" actId="1037"/>
          <ac:spMkLst>
            <pc:docMk/>
            <pc:sldMk cId="2459810135" sldId="366"/>
            <ac:spMk id="5" creationId="{B6C88B52-3BA7-8B4A-A847-C437C846E32E}"/>
          </ac:spMkLst>
        </pc:spChg>
        <pc:spChg chg="add mod">
          <ac:chgData name="Chris Wallin" userId="9be31b96-9af6-4c2a-ab98-0fd174cd98ce" providerId="ADAL" clId="{41717DF8-5FE2-614B-9100-BBDFBD091552}" dt="2021-12-01T04:52:54.505" v="409" actId="20577"/>
          <ac:spMkLst>
            <pc:docMk/>
            <pc:sldMk cId="2459810135" sldId="366"/>
            <ac:spMk id="6" creationId="{4AD3CAE4-0CC4-954A-BE64-E1138FACAE5D}"/>
          </ac:spMkLst>
        </pc:spChg>
        <pc:picChg chg="mod">
          <ac:chgData name="Chris Wallin" userId="9be31b96-9af6-4c2a-ab98-0fd174cd98ce" providerId="ADAL" clId="{41717DF8-5FE2-614B-9100-BBDFBD091552}" dt="2021-12-01T04:52:31.359" v="391" actId="1037"/>
          <ac:picMkLst>
            <pc:docMk/>
            <pc:sldMk cId="2459810135" sldId="366"/>
            <ac:picMk id="3" creationId="{5E6C47FF-7F2A-A343-9FDF-704C469C4FDE}"/>
          </ac:picMkLst>
        </pc:picChg>
      </pc:sldChg>
      <pc:sldChg chg="addSp delSp modSp mod ord">
        <pc:chgData name="Chris Wallin" userId="9be31b96-9af6-4c2a-ab98-0fd174cd98ce" providerId="ADAL" clId="{41717DF8-5FE2-614B-9100-BBDFBD091552}" dt="2021-12-01T04:36:20.355" v="179" actId="20578"/>
        <pc:sldMkLst>
          <pc:docMk/>
          <pc:sldMk cId="3247614903" sldId="368"/>
        </pc:sldMkLst>
        <pc:spChg chg="add mod">
          <ac:chgData name="Chris Wallin" userId="9be31b96-9af6-4c2a-ab98-0fd174cd98ce" providerId="ADAL" clId="{41717DF8-5FE2-614B-9100-BBDFBD091552}" dt="2021-12-01T04:34:54.715" v="157" actId="1036"/>
          <ac:spMkLst>
            <pc:docMk/>
            <pc:sldMk cId="3247614903" sldId="368"/>
            <ac:spMk id="2" creationId="{7C59E890-A309-7241-90C2-FA661E479D19}"/>
          </ac:spMkLst>
        </pc:spChg>
        <pc:spChg chg="add mod">
          <ac:chgData name="Chris Wallin" userId="9be31b96-9af6-4c2a-ab98-0fd174cd98ce" providerId="ADAL" clId="{41717DF8-5FE2-614B-9100-BBDFBD091552}" dt="2021-11-30T22:27:11.479" v="47" actId="20577"/>
          <ac:spMkLst>
            <pc:docMk/>
            <pc:sldMk cId="3247614903" sldId="368"/>
            <ac:spMk id="6" creationId="{BF7EA6BF-D31E-B943-AAC4-B549A8A5375C}"/>
          </ac:spMkLst>
        </pc:spChg>
        <pc:spChg chg="add mod">
          <ac:chgData name="Chris Wallin" userId="9be31b96-9af6-4c2a-ab98-0fd174cd98ce" providerId="ADAL" clId="{41717DF8-5FE2-614B-9100-BBDFBD091552}" dt="2021-12-01T04:32:27.991" v="141" actId="20577"/>
          <ac:spMkLst>
            <pc:docMk/>
            <pc:sldMk cId="3247614903" sldId="368"/>
            <ac:spMk id="7" creationId="{E9221A7B-8C9B-934D-8083-E11FBEB1361C}"/>
          </ac:spMkLst>
        </pc:spChg>
        <pc:graphicFrameChg chg="del mod modGraphic">
          <ac:chgData name="Chris Wallin" userId="9be31b96-9af6-4c2a-ab98-0fd174cd98ce" providerId="ADAL" clId="{41717DF8-5FE2-614B-9100-BBDFBD091552}" dt="2021-12-01T04:25:50.184" v="106" actId="478"/>
          <ac:graphicFrameMkLst>
            <pc:docMk/>
            <pc:sldMk cId="3247614903" sldId="368"/>
            <ac:graphicFrameMk id="8" creationId="{B3159DCF-BC4A-C045-A9B6-4185561C2C28}"/>
          </ac:graphicFrameMkLst>
        </pc:graphicFrameChg>
        <pc:picChg chg="mod">
          <ac:chgData name="Chris Wallin" userId="9be31b96-9af6-4c2a-ab98-0fd174cd98ce" providerId="ADAL" clId="{41717DF8-5FE2-614B-9100-BBDFBD091552}" dt="2021-12-01T04:31:43.597" v="126" actId="1076"/>
          <ac:picMkLst>
            <pc:docMk/>
            <pc:sldMk cId="3247614903" sldId="368"/>
            <ac:picMk id="3" creationId="{5C4E44D1-BEFA-4049-AB40-87567E016410}"/>
          </ac:picMkLst>
        </pc:picChg>
        <pc:picChg chg="mod">
          <ac:chgData name="Chris Wallin" userId="9be31b96-9af6-4c2a-ab98-0fd174cd98ce" providerId="ADAL" clId="{41717DF8-5FE2-614B-9100-BBDFBD091552}" dt="2021-12-01T04:31:43.597" v="126" actId="1076"/>
          <ac:picMkLst>
            <pc:docMk/>
            <pc:sldMk cId="3247614903" sldId="368"/>
            <ac:picMk id="5" creationId="{3DF4C626-B622-7F4D-B5EF-C7686C72F543}"/>
          </ac:picMkLst>
        </pc:picChg>
      </pc:sldChg>
      <pc:sldChg chg="addSp modSp mod ord">
        <pc:chgData name="Chris Wallin" userId="9be31b96-9af6-4c2a-ab98-0fd174cd98ce" providerId="ADAL" clId="{41717DF8-5FE2-614B-9100-BBDFBD091552}" dt="2021-12-01T04:36:20.355" v="179" actId="20578"/>
        <pc:sldMkLst>
          <pc:docMk/>
          <pc:sldMk cId="2170685235" sldId="369"/>
        </pc:sldMkLst>
        <pc:spChg chg="add mod">
          <ac:chgData name="Chris Wallin" userId="9be31b96-9af6-4c2a-ab98-0fd174cd98ce" providerId="ADAL" clId="{41717DF8-5FE2-614B-9100-BBDFBD091552}" dt="2021-12-01T04:35:42.779" v="174" actId="20577"/>
          <ac:spMkLst>
            <pc:docMk/>
            <pc:sldMk cId="2170685235" sldId="369"/>
            <ac:spMk id="3" creationId="{24D1C945-B276-384D-8AA6-0EC93F977485}"/>
          </ac:spMkLst>
        </pc:spChg>
        <pc:picChg chg="mod">
          <ac:chgData name="Chris Wallin" userId="9be31b96-9af6-4c2a-ab98-0fd174cd98ce" providerId="ADAL" clId="{41717DF8-5FE2-614B-9100-BBDFBD091552}" dt="2021-12-01T04:36:08.237" v="178" actId="1076"/>
          <ac:picMkLst>
            <pc:docMk/>
            <pc:sldMk cId="2170685235" sldId="369"/>
            <ac:picMk id="4" creationId="{C7E75357-1F4B-6E40-937F-D46F55F87493}"/>
          </ac:picMkLst>
        </pc:picChg>
      </pc:sldChg>
      <pc:sldChg chg="addSp delSp modSp new mod ord">
        <pc:chgData name="Chris Wallin" userId="9be31b96-9af6-4c2a-ab98-0fd174cd98ce" providerId="ADAL" clId="{41717DF8-5FE2-614B-9100-BBDFBD091552}" dt="2021-12-01T04:45:39.110" v="304" actId="14100"/>
        <pc:sldMkLst>
          <pc:docMk/>
          <pc:sldMk cId="3127851692" sldId="370"/>
        </pc:sldMkLst>
        <pc:spChg chg="del">
          <ac:chgData name="Chris Wallin" userId="9be31b96-9af6-4c2a-ab98-0fd174cd98ce" providerId="ADAL" clId="{41717DF8-5FE2-614B-9100-BBDFBD091552}" dt="2021-12-01T04:23:37.948" v="49" actId="478"/>
          <ac:spMkLst>
            <pc:docMk/>
            <pc:sldMk cId="3127851692" sldId="370"/>
            <ac:spMk id="2" creationId="{D5316B85-AC3D-294C-9D81-8FC0D94FB071}"/>
          </ac:spMkLst>
        </pc:spChg>
        <pc:spChg chg="add mod">
          <ac:chgData name="Chris Wallin" userId="9be31b96-9af6-4c2a-ab98-0fd174cd98ce" providerId="ADAL" clId="{41717DF8-5FE2-614B-9100-BBDFBD091552}" dt="2021-12-01T04:35:25.472" v="161" actId="20577"/>
          <ac:spMkLst>
            <pc:docMk/>
            <pc:sldMk cId="3127851692" sldId="370"/>
            <ac:spMk id="4" creationId="{A432C65C-205A-4343-877A-01D270E0D215}"/>
          </ac:spMkLst>
        </pc:spChg>
        <pc:spChg chg="add mod">
          <ac:chgData name="Chris Wallin" userId="9be31b96-9af6-4c2a-ab98-0fd174cd98ce" providerId="ADAL" clId="{41717DF8-5FE2-614B-9100-BBDFBD091552}" dt="2021-12-01T04:28:46.484" v="123" actId="1076"/>
          <ac:spMkLst>
            <pc:docMk/>
            <pc:sldMk cId="3127851692" sldId="370"/>
            <ac:spMk id="5" creationId="{3701368D-FBBE-8747-A919-9FD0522E39F3}"/>
          </ac:spMkLst>
        </pc:spChg>
        <pc:spChg chg="add mod">
          <ac:chgData name="Chris Wallin" userId="9be31b96-9af6-4c2a-ab98-0fd174cd98ce" providerId="ADAL" clId="{41717DF8-5FE2-614B-9100-BBDFBD091552}" dt="2021-12-01T04:45:39.110" v="304" actId="14100"/>
          <ac:spMkLst>
            <pc:docMk/>
            <pc:sldMk cId="3127851692" sldId="370"/>
            <ac:spMk id="6" creationId="{872FDBE8-8FEB-F449-8EC9-37DEB063BF16}"/>
          </ac:spMkLst>
        </pc:spChg>
        <pc:graphicFrameChg chg="add mod modGraphic">
          <ac:chgData name="Chris Wallin" userId="9be31b96-9af6-4c2a-ab98-0fd174cd98ce" providerId="ADAL" clId="{41717DF8-5FE2-614B-9100-BBDFBD091552}" dt="2021-12-01T04:24:53.970" v="105" actId="1036"/>
          <ac:graphicFrameMkLst>
            <pc:docMk/>
            <pc:sldMk cId="3127851692" sldId="370"/>
            <ac:graphicFrameMk id="3" creationId="{053EAE4A-C42A-4849-81D1-1FF327BFE4EA}"/>
          </ac:graphicFrameMkLst>
        </pc:graphicFrameChg>
      </pc:sldChg>
      <pc:sldChg chg="modSp new mod">
        <pc:chgData name="Chris Wallin" userId="9be31b96-9af6-4c2a-ab98-0fd174cd98ce" providerId="ADAL" clId="{41717DF8-5FE2-614B-9100-BBDFBD091552}" dt="2021-12-01T22:41:41.680" v="461" actId="20577"/>
        <pc:sldMkLst>
          <pc:docMk/>
          <pc:sldMk cId="3236218747" sldId="371"/>
        </pc:sldMkLst>
        <pc:spChg chg="mod">
          <ac:chgData name="Chris Wallin" userId="9be31b96-9af6-4c2a-ab98-0fd174cd98ce" providerId="ADAL" clId="{41717DF8-5FE2-614B-9100-BBDFBD091552}" dt="2021-12-01T22:41:41.680" v="461" actId="20577"/>
          <ac:spMkLst>
            <pc:docMk/>
            <pc:sldMk cId="3236218747" sldId="371"/>
            <ac:spMk id="2" creationId="{EF4521DB-C69A-AD4B-B320-CED71B01CFC4}"/>
          </ac:spMkLst>
        </pc:spChg>
      </pc:sldChg>
      <pc:sldChg chg="addSp delSp modSp new del mod">
        <pc:chgData name="Chris Wallin" userId="9be31b96-9af6-4c2a-ab98-0fd174cd98ce" providerId="ADAL" clId="{41717DF8-5FE2-614B-9100-BBDFBD091552}" dt="2021-12-01T22:41:18.683" v="460" actId="2696"/>
        <pc:sldMkLst>
          <pc:docMk/>
          <pc:sldMk cId="1521779072" sldId="372"/>
        </pc:sldMkLst>
        <pc:spChg chg="del">
          <ac:chgData name="Chris Wallin" userId="9be31b96-9af6-4c2a-ab98-0fd174cd98ce" providerId="ADAL" clId="{41717DF8-5FE2-614B-9100-BBDFBD091552}" dt="2021-12-01T04:47:07.035" v="306" actId="478"/>
          <ac:spMkLst>
            <pc:docMk/>
            <pc:sldMk cId="1521779072" sldId="372"/>
            <ac:spMk id="2" creationId="{EDFE0ED3-40F3-BD4F-BFEC-B4414D921F3C}"/>
          </ac:spMkLst>
        </pc:spChg>
        <pc:spChg chg="add mod">
          <ac:chgData name="Chris Wallin" userId="9be31b96-9af6-4c2a-ab98-0fd174cd98ce" providerId="ADAL" clId="{41717DF8-5FE2-614B-9100-BBDFBD091552}" dt="2021-12-01T04:51:32.905" v="340" actId="20577"/>
          <ac:spMkLst>
            <pc:docMk/>
            <pc:sldMk cId="1521779072" sldId="372"/>
            <ac:spMk id="5" creationId="{8E86EB94-9248-C04A-BFE9-5441EDD89B90}"/>
          </ac:spMkLst>
        </pc:spChg>
        <pc:picChg chg="add mod">
          <ac:chgData name="Chris Wallin" userId="9be31b96-9af6-4c2a-ab98-0fd174cd98ce" providerId="ADAL" clId="{41717DF8-5FE2-614B-9100-BBDFBD091552}" dt="2021-12-01T04:48:06.958" v="313" actId="1076"/>
          <ac:picMkLst>
            <pc:docMk/>
            <pc:sldMk cId="1521779072" sldId="372"/>
            <ac:picMk id="4" creationId="{AE6BD72A-DA69-9D4E-8B48-9AAFA72292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71729-6B8D-AC40-B9A9-A65982DC98FA}" type="datetimeFigureOut">
              <a:t>12/2/21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7117-1391-CA49-B028-DEFFF2295D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8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ef.org.a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hyperlink" Target="https://www.instagram.com/yarra_energy_foundation/?hl=en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www.yef.org.a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linkedin.com/company/yarra-energy-foundation" TargetMode="External"/><Relationship Id="rId5" Type="http://schemas.openxmlformats.org/officeDocument/2006/relationships/hyperlink" Target="https://twitter.com/_YEF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hyperlink" Target="https://www.facebook.com/yarraenergyfoundation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www.instagram.com/yarra_energy_foundation/?hl=en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www.yef.org.a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linkedin.com/company/yarra-energy-foundation" TargetMode="External"/><Relationship Id="rId5" Type="http://schemas.openxmlformats.org/officeDocument/2006/relationships/hyperlink" Target="https://twitter.com/_YEF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hyperlink" Target="https://www.facebook.com/yarraenergyfoundation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yarraenergyfoundation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hyperlink" Target="https://www.yef.org.a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yarra_energy_foundation/?hl=en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www.linkedin.com/company/yarra-energy-foundation" TargetMode="External"/><Relationship Id="rId4" Type="http://schemas.openxmlformats.org/officeDocument/2006/relationships/hyperlink" Target="https://twitter.com/_YEF" TargetMode="External"/><Relationship Id="rId9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yarra_energy_foundation/?hl=en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hyperlink" Target="https://www.linkedin.com/company/yarra-energy-foundation" TargetMode="External"/><Relationship Id="rId2" Type="http://schemas.openxmlformats.org/officeDocument/2006/relationships/hyperlink" Target="https://www.yef.org.a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_YEF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hyperlink" Target="https://www.facebook.com/yarraenergyfoundation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s_Titl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41A925-4EC1-F646-89D3-A733CF4B0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846638"/>
            <a:ext cx="11033125" cy="86042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0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Document title goes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5D53D077-6401-4E37-A7D3-21610EEAC2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79838" y="2289160"/>
            <a:ext cx="2932094" cy="25574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Partner 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76AB188-60E8-44FE-BCC3-CBCDB69E91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1805" y="2286000"/>
            <a:ext cx="2932094" cy="25574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Partner logo</a:t>
            </a:r>
          </a:p>
        </p:txBody>
      </p:sp>
      <p:pic>
        <p:nvPicPr>
          <p:cNvPr id="25" name="Graphic 24">
            <a:hlinkClick r:id="rId2"/>
            <a:extLst>
              <a:ext uri="{FF2B5EF4-FFF2-40B4-BE49-F238E27FC236}">
                <a16:creationId xmlns:a16="http://schemas.microsoft.com/office/drawing/2014/main" id="{014C52F3-1741-4C3E-AEB6-E45A712BEE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461" y="2637055"/>
            <a:ext cx="2244789" cy="11511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B6FC81-6418-47FF-9F3F-BF9E1E2B7BAB}"/>
              </a:ext>
            </a:extLst>
          </p:cNvPr>
          <p:cNvSpPr/>
          <p:nvPr userDrawn="1"/>
        </p:nvSpPr>
        <p:spPr>
          <a:xfrm>
            <a:off x="0" y="6206575"/>
            <a:ext cx="12484359" cy="709126"/>
          </a:xfrm>
          <a:prstGeom prst="rect">
            <a:avLst/>
          </a:prstGeom>
          <a:solidFill>
            <a:srgbClr val="0331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C560B-F353-4186-B5F1-FBB899FE61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0707" y="406269"/>
            <a:ext cx="2544763" cy="207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1pPr>
            <a:lvl2pPr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2pPr>
            <a:lvl3pPr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3pPr>
            <a:lvl4pPr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4pPr>
            <a:lvl5pPr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FC7E83-AC7E-4F58-8499-AD08A3A132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3334" y="406267"/>
            <a:ext cx="2544763" cy="207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1pPr>
            <a:lvl2pPr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2pPr>
            <a:lvl3pPr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3pPr>
            <a:lvl4pPr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4pPr>
            <a:lvl5pPr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5pPr>
          </a:lstStyle>
          <a:p>
            <a:pPr lvl="0"/>
            <a:r>
              <a:rPr lang="en-US" dirty="0"/>
              <a:t>Date</a:t>
            </a:r>
            <a:endParaRPr lang="en-AU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C215B1-A328-412C-94AF-B31A4B614B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835" y="406154"/>
            <a:ext cx="2544763" cy="207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1pPr>
            <a:lvl2pPr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2pPr>
            <a:lvl3pPr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3pPr>
            <a:lvl4pPr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4pPr>
            <a:lvl5pPr>
              <a:defRPr sz="1000">
                <a:latin typeface="Inter" panose="020B0502030000000004" pitchFamily="34" charset="0"/>
                <a:ea typeface="Inter" panose="020B0502030000000004" pitchFamily="34" charset="0"/>
              </a:defRPr>
            </a:lvl5pPr>
          </a:lstStyle>
          <a:p>
            <a:pPr lvl="0"/>
            <a:r>
              <a:rPr lang="en-US" dirty="0"/>
              <a:t>Event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375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A05A59D-80BA-4FAF-9303-6368A812B03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44600" y="1762125"/>
            <a:ext cx="9895667" cy="4543425"/>
          </a:xfrm>
          <a:prstGeom prst="rect">
            <a:avLst/>
          </a:prstGeom>
        </p:spPr>
        <p:txBody>
          <a:bodyPr/>
          <a:lstStyle>
            <a:lvl1pPr>
              <a:defRPr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A06B3DA-C51C-4208-8B69-6D090F6FF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7" y="874972"/>
            <a:ext cx="9895667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2973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A06B3DA-C51C-4208-8B69-6D090F6FF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7" y="874972"/>
            <a:ext cx="9895667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4A27FA-55DF-4B12-9854-1A1C775A0A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387" y="1762806"/>
            <a:ext cx="9896041" cy="4140200"/>
          </a:xfrm>
          <a:prstGeom prst="rect">
            <a:avLst/>
          </a:prstGeom>
        </p:spPr>
        <p:txBody>
          <a:bodyPr/>
          <a:lstStyle>
            <a:lvl1pPr>
              <a:defRPr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73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1_Section_Title">
    <p:bg>
      <p:bgPr>
        <a:solidFill>
          <a:srgbClr val="76A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3C1651-6D9D-764C-AA1E-1EE0ED081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5764" y="1431925"/>
            <a:ext cx="8488362" cy="4275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50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1: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F6602-CDED-A54B-B00A-1EB89E0BE2E5}"/>
              </a:ext>
            </a:extLst>
          </p:cNvPr>
          <p:cNvSpPr txBox="1"/>
          <p:nvPr userDrawn="1"/>
        </p:nvSpPr>
        <p:spPr>
          <a:xfrm>
            <a:off x="381000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rgbClr val="0331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Yarra Energy Foundation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A4403-FD83-7C4F-8CF7-EE651A483FA1}"/>
              </a:ext>
            </a:extLst>
          </p:cNvPr>
          <p:cNvSpPr txBox="1"/>
          <p:nvPr userDrawn="1"/>
        </p:nvSpPr>
        <p:spPr>
          <a:xfrm>
            <a:off x="4057389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rgbClr val="0331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yef.org.au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459A0-7F02-9B44-A3E5-4669299F57C9}"/>
              </a:ext>
            </a:extLst>
          </p:cNvPr>
          <p:cNvSpPr txBox="1"/>
          <p:nvPr userDrawn="1"/>
        </p:nvSpPr>
        <p:spPr>
          <a:xfrm>
            <a:off x="6888271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rgbClr val="0331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zero-carbon future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648F3F-C4A2-4A41-9957-18A9C48B0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1235075" y="1431925"/>
            <a:ext cx="1003300" cy="1003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71887D-C27B-7E48-B266-A3FB2CB03C26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8836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_Large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33CFE1-B131-4044-81E0-1F29B2092416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76A83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39A8012-3B56-487B-A727-15B2C133B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874971"/>
            <a:ext cx="9887355" cy="54011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Large copy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E412A-7D5B-7245-8C97-8F4A5715D51B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2206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224775-EE18-EE41-8329-799AFF69985E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76A83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F6B2D17-A13F-4B79-A68E-6E900D3D6F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1683442"/>
            <a:ext cx="9903980" cy="427513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list item goes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3DCF4A-AEF8-4E27-B020-8712EAB4C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8" y="874972"/>
            <a:ext cx="9903980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91AFF-7827-C449-BB77-8F8A09541505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48479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_Genreral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BE7EF5-2A16-2140-A196-235657277727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76A83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D21D537-B45F-4D01-8099-EAE361470A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1676774"/>
            <a:ext cx="9895668" cy="4275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General paragraph goes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46661D5-8D22-4F17-9838-EC6EE00F5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7" y="874972"/>
            <a:ext cx="9895667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8652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_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ED7CC8-6CF0-1842-B06E-13D34D6111EE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76A83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AD90F28-C2BF-499D-92CE-5C0422A17C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8526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Stat here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8200157-6036-4DD2-A55D-14E2BC7295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9342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Stat here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B60813D-F79F-41D6-AA89-C7188A402B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3895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Stat here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7F6F2EC-3217-4628-B0E2-A24B32AA27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8526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7B2BEE43-CE45-463A-AC5F-2E2F090C10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48524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9143DF6F-ACBE-4133-9227-B9C0AE7E9F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9340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D064C736-5351-494F-A836-B09BD4C09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3893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CE4E6CC-BB9E-42A8-B8F8-BAF7F320C3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5605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3F8BECA-B7E7-401A-A53B-9556CA4D6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158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</p:spTree>
    <p:extLst>
      <p:ext uri="{BB962C8B-B14F-4D97-AF65-F5344CB8AC3E}">
        <p14:creationId xmlns:p14="http://schemas.microsoft.com/office/powerpoint/2010/main" val="1226706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2_Section_Title">
    <p:bg>
      <p:bgPr>
        <a:solidFill>
          <a:srgbClr val="205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728262-6C5E-DA47-9EAA-287B292730A3}"/>
              </a:ext>
            </a:extLst>
          </p:cNvPr>
          <p:cNvSpPr txBox="1"/>
          <p:nvPr userDrawn="1"/>
        </p:nvSpPr>
        <p:spPr>
          <a:xfrm>
            <a:off x="381000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Yarra Energy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C2D5F-5117-744F-8B0D-909ABED34592}"/>
              </a:ext>
            </a:extLst>
          </p:cNvPr>
          <p:cNvSpPr txBox="1"/>
          <p:nvPr userDrawn="1"/>
        </p:nvSpPr>
        <p:spPr>
          <a:xfrm>
            <a:off x="4057389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yef.org.au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E6F4C-471B-8A41-93F3-E294DB2F7FC8}"/>
              </a:ext>
            </a:extLst>
          </p:cNvPr>
          <p:cNvSpPr txBox="1"/>
          <p:nvPr userDrawn="1"/>
        </p:nvSpPr>
        <p:spPr>
          <a:xfrm>
            <a:off x="6888271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zero-carbon future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600847-E7A1-4ECE-9B48-A91E7BDA87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25764" y="1431925"/>
            <a:ext cx="8488362" cy="4275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5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2: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453B9E-694E-4D16-9D10-61AB402E0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1235075" y="1431925"/>
            <a:ext cx="1003300" cy="1003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966816-6EE2-B649-BE22-D53C0F6587E4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23897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_Lar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33CFE1-B131-4044-81E0-1F29B2092416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205BA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81B3351-DC13-4DF3-AFF6-4706C78102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874971"/>
            <a:ext cx="9887355" cy="54011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Large copy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0D55D-C2A1-D444-9E97-182EC30C5A51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7748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6357FB-5F06-4B25-825B-734B535E2C8A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205BA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333FCBA-E30C-4F77-B91E-B99F7185CB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1683442"/>
            <a:ext cx="9903980" cy="427513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list item goes here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445FC6D-4E04-42F6-A675-47A2728B8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8" y="874972"/>
            <a:ext cx="9903980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969FE-DEB5-F94E-BB4C-BEA9A4C63ED4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369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F_Titl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65F6602-CDED-A54B-B00A-1EB89E0BE2E5}"/>
              </a:ext>
            </a:extLst>
          </p:cNvPr>
          <p:cNvSpPr txBox="1"/>
          <p:nvPr userDrawn="1"/>
        </p:nvSpPr>
        <p:spPr>
          <a:xfrm>
            <a:off x="381000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Yarra Energy Foundation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A4403-FD83-7C4F-8CF7-EE651A483FA1}"/>
              </a:ext>
            </a:extLst>
          </p:cNvPr>
          <p:cNvSpPr txBox="1"/>
          <p:nvPr userDrawn="1"/>
        </p:nvSpPr>
        <p:spPr>
          <a:xfrm>
            <a:off x="4057389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yef.org.au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459A0-7F02-9B44-A3E5-4669299F57C9}"/>
              </a:ext>
            </a:extLst>
          </p:cNvPr>
          <p:cNvSpPr txBox="1"/>
          <p:nvPr userDrawn="1"/>
        </p:nvSpPr>
        <p:spPr>
          <a:xfrm>
            <a:off x="6888271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For a zero-carbon future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41A925-4EC1-F646-89D3-A733CF4B0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846638"/>
            <a:ext cx="11033125" cy="86042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0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Document title goes here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CE177D2B-A21A-411D-94EA-65073B5860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209" y="887328"/>
            <a:ext cx="7720655" cy="39593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740A36E-FA14-47E9-9895-3B942765CF82}"/>
              </a:ext>
            </a:extLst>
          </p:cNvPr>
          <p:cNvGrpSpPr/>
          <p:nvPr userDrawn="1"/>
        </p:nvGrpSpPr>
        <p:grpSpPr>
          <a:xfrm>
            <a:off x="639951" y="6064083"/>
            <a:ext cx="4796395" cy="477054"/>
            <a:chOff x="639951" y="6064083"/>
            <a:chExt cx="4796395" cy="477054"/>
          </a:xfrm>
        </p:grpSpPr>
        <p:pic>
          <p:nvPicPr>
            <p:cNvPr id="19" name="Picture 18" descr="Logo, 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02AA72D3-5989-4BDE-B803-E7FBCB75A7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474164" y="6070486"/>
              <a:ext cx="451599" cy="451599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77966071-AA1C-42EE-A749-4DF2B71BC1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152024" y="6071526"/>
              <a:ext cx="451599" cy="451599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hlinkClick r:id="rId9"/>
              <a:extLst>
                <a:ext uri="{FF2B5EF4-FFF2-40B4-BE49-F238E27FC236}">
                  <a16:creationId xmlns:a16="http://schemas.microsoft.com/office/drawing/2014/main" id="{69CF9084-60B5-41B8-9080-A46CDF7636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313094" y="6070486"/>
              <a:ext cx="451599" cy="451599"/>
            </a:xfrm>
            <a:prstGeom prst="rect">
              <a:avLst/>
            </a:prstGeom>
          </p:spPr>
        </p:pic>
        <p:pic>
          <p:nvPicPr>
            <p:cNvPr id="22" name="Picture 21" descr="Logo&#10;&#10;Description automatically generated">
              <a:hlinkClick r:id="rId11"/>
              <a:extLst>
                <a:ext uri="{FF2B5EF4-FFF2-40B4-BE49-F238E27FC236}">
                  <a16:creationId xmlns:a16="http://schemas.microsoft.com/office/drawing/2014/main" id="{8DCA0C87-EF7A-4F28-B7A6-0B7E0E712B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4984747" y="6071526"/>
              <a:ext cx="451599" cy="45159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1B9A2D-8EF1-4536-B64B-7A3BF883E692}"/>
                </a:ext>
              </a:extLst>
            </p:cNvPr>
            <p:cNvSpPr txBox="1"/>
            <p:nvPr userDrawn="1"/>
          </p:nvSpPr>
          <p:spPr>
            <a:xfrm>
              <a:off x="639951" y="6064083"/>
              <a:ext cx="17697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 sz="2500" dirty="0">
                  <a:solidFill>
                    <a:srgbClr val="033138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Follow us</a:t>
              </a:r>
            </a:p>
          </p:txBody>
        </p:sp>
      </p:grpSp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720AB723-16CA-4A2B-B6A3-6CD0B0C483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869362" y="1491417"/>
            <a:ext cx="2501146" cy="25011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738CDA-4B5C-4239-8A55-C71150C48EBA}"/>
              </a:ext>
            </a:extLst>
          </p:cNvPr>
          <p:cNvSpPr txBox="1"/>
          <p:nvPr userDrawn="1"/>
        </p:nvSpPr>
        <p:spPr>
          <a:xfrm>
            <a:off x="6602152" y="6064083"/>
            <a:ext cx="520451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information@yef.org.au | </a:t>
            </a:r>
            <a:r>
              <a:rPr lang="en-AU" sz="2000" b="0" i="0" u="none" strike="noStrike" dirty="0">
                <a:solidFill>
                  <a:srgbClr val="033138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03 9429 6070</a:t>
            </a:r>
            <a:r>
              <a:rPr lang="en-AU" sz="2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D8CC57-5563-5242-9BA5-B6A645D4B334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320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_Genreral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DED6F86-9B3E-49B9-8CFC-9CE9283C15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1676774"/>
            <a:ext cx="10170738" cy="4275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General paragraph goes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CD0AE0A-E39C-4DA9-9244-D01925E4D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7" y="874972"/>
            <a:ext cx="10170737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E1F666-9A39-4D45-9602-3E853C534632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205BA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968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_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5FCFF1-997E-4A1B-8370-BBEF5CAA3B47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205BA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18DF4B-542F-4920-BB64-12F61DEFB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8526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Stat here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F88735F-66DE-466F-9FFD-69BB55793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9342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Stat here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6A279B2F-8B4D-4219-985F-92DC14034B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3895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Stat here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8C4F34F-6F17-40E9-A8DA-05D909900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8526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378C7E80-9E3D-445D-B282-98E933AE22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48524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AFD03B4B-20EF-4A37-9683-35BB59D15D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9340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939A429E-018E-4E04-8153-4EAD2E14543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3893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3978FF5-F784-4A94-A1A3-E5544CB54F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5605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E1ADEB8-BCFD-42DF-817A-A8637D9F09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158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</p:spTree>
    <p:extLst>
      <p:ext uri="{BB962C8B-B14F-4D97-AF65-F5344CB8AC3E}">
        <p14:creationId xmlns:p14="http://schemas.microsoft.com/office/powerpoint/2010/main" val="2978006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3_Section_Title">
    <p:bg>
      <p:bgPr>
        <a:solidFill>
          <a:srgbClr val="FA8C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728262-6C5E-DA47-9EAA-287B292730A3}"/>
              </a:ext>
            </a:extLst>
          </p:cNvPr>
          <p:cNvSpPr txBox="1"/>
          <p:nvPr userDrawn="1"/>
        </p:nvSpPr>
        <p:spPr>
          <a:xfrm>
            <a:off x="381000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Yarra Energy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C2D5F-5117-744F-8B0D-909ABED34592}"/>
              </a:ext>
            </a:extLst>
          </p:cNvPr>
          <p:cNvSpPr txBox="1"/>
          <p:nvPr userDrawn="1"/>
        </p:nvSpPr>
        <p:spPr>
          <a:xfrm>
            <a:off x="4057389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yef.org.au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E6F4C-471B-8A41-93F3-E294DB2F7FC8}"/>
              </a:ext>
            </a:extLst>
          </p:cNvPr>
          <p:cNvSpPr txBox="1"/>
          <p:nvPr userDrawn="1"/>
        </p:nvSpPr>
        <p:spPr>
          <a:xfrm>
            <a:off x="6888271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zero-carbon future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060406-3A19-4430-95D4-270A84664B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5764" y="1431925"/>
            <a:ext cx="8488362" cy="4275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50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3: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41A33-859A-490C-B6B6-646F517B7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1235075" y="1431925"/>
            <a:ext cx="1003300" cy="1003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F18EA5-E373-8B48-B3F5-72288F9D05BE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24134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_Large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33CFE1-B131-4044-81E0-1F29B2092416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EC42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09DDE5A-30F0-49F7-ADAA-0BFE020FD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874971"/>
            <a:ext cx="9887355" cy="54011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Large copy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123F22-455A-E34B-A875-F5AB255A5B71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31213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60DEF7-FBB0-BD40-95DC-B840069CBB08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EC42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0000FE-EEB5-49EF-96D2-5890B78447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1683442"/>
            <a:ext cx="9903980" cy="427513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list item goes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DF114AB-975E-4FB2-A8DC-A0232F08B1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8" y="874972"/>
            <a:ext cx="9903980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F62C1-147D-BD42-B17E-94077E7E40B6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Lighter Footprints 30/6/21</a:t>
            </a:r>
          </a:p>
        </p:txBody>
      </p:sp>
    </p:spTree>
    <p:extLst>
      <p:ext uri="{BB962C8B-B14F-4D97-AF65-F5344CB8AC3E}">
        <p14:creationId xmlns:p14="http://schemas.microsoft.com/office/powerpoint/2010/main" val="3924448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_Genreral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E22429-E9B7-7847-BE53-EA9AE55209EF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EC42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C76D5CA-70AA-467B-B53E-A3840DF07F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1676774"/>
            <a:ext cx="10170738" cy="4275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General paragraph goes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A1317C-B440-4251-B144-B8C359F25D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7" y="874972"/>
            <a:ext cx="10170737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BC407-2525-F445-B1CD-AEBD3D956AC4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18885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_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AC07DD-4F61-294C-8931-F7B940138E91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EC42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C0C0F03-808B-40D5-BC9E-1584E36162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8526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Stat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489CD79-E2D0-4BE4-A4E6-BAA2D671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9342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Stat here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3431F66-C5E5-4F98-BBDF-EA29811DAE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3895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Stat here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793DF54-73CC-420A-A612-EA31BC7C8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8526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3DBBA05-147B-4DBC-AC8E-5D1308F7D7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48524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73D80DB9-1940-4D1F-9A3B-BD332EE7C7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9340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0C46FEB-E3F2-4C18-808B-505B6C4ECB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3893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97B967-FD86-4777-9893-8AD6E98D87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5605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E312966-EE86-4AA7-871A-CC45427B08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158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</p:spTree>
    <p:extLst>
      <p:ext uri="{BB962C8B-B14F-4D97-AF65-F5344CB8AC3E}">
        <p14:creationId xmlns:p14="http://schemas.microsoft.com/office/powerpoint/2010/main" val="636612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4_Section_Title">
    <p:bg>
      <p:bgPr>
        <a:solidFill>
          <a:srgbClr val="008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728262-6C5E-DA47-9EAA-287B292730A3}"/>
              </a:ext>
            </a:extLst>
          </p:cNvPr>
          <p:cNvSpPr txBox="1"/>
          <p:nvPr userDrawn="1"/>
        </p:nvSpPr>
        <p:spPr>
          <a:xfrm>
            <a:off x="381000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Yarra Energy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C2D5F-5117-744F-8B0D-909ABED34592}"/>
              </a:ext>
            </a:extLst>
          </p:cNvPr>
          <p:cNvSpPr txBox="1"/>
          <p:nvPr userDrawn="1"/>
        </p:nvSpPr>
        <p:spPr>
          <a:xfrm>
            <a:off x="4057389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yef.org.au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E6F4C-471B-8A41-93F3-E294DB2F7FC8}"/>
              </a:ext>
            </a:extLst>
          </p:cNvPr>
          <p:cNvSpPr txBox="1"/>
          <p:nvPr userDrawn="1"/>
        </p:nvSpPr>
        <p:spPr>
          <a:xfrm>
            <a:off x="6888271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zero-carbon future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060406-3A19-4430-95D4-270A84664B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5764" y="1431925"/>
            <a:ext cx="8488362" cy="4275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5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4: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41A33-859A-490C-B6B6-646F517B7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1235075" y="1431925"/>
            <a:ext cx="1003300" cy="1003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22B057-75B8-6540-89E1-E2DD12FD4078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69410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_Large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33CFE1-B131-4044-81E0-1F29B2092416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0082A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09DDE5A-30F0-49F7-ADAA-0BFE020FD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874971"/>
            <a:ext cx="9887355" cy="54011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Large copy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96837-2F5C-F74A-9B49-B8BC9CDD922F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05370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0000FE-EEB5-49EF-96D2-5890B78447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1683442"/>
            <a:ext cx="9903980" cy="427513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list item goes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DF114AB-975E-4FB2-A8DC-A0232F08B1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8" y="874972"/>
            <a:ext cx="9903980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604AA8-3268-4012-B415-4EBA2D2283C6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0082A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124762-482C-D848-A54D-50DFEC5C1222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6507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F_Title_2">
    <p:bg>
      <p:bgPr>
        <a:solidFill>
          <a:srgbClr val="033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65F6602-CDED-A54B-B00A-1EB89E0BE2E5}"/>
              </a:ext>
            </a:extLst>
          </p:cNvPr>
          <p:cNvSpPr txBox="1"/>
          <p:nvPr userDrawn="1"/>
        </p:nvSpPr>
        <p:spPr>
          <a:xfrm>
            <a:off x="381000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rgbClr val="FA8C0F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Yarra Energy Foundation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A4403-FD83-7C4F-8CF7-EE651A483FA1}"/>
              </a:ext>
            </a:extLst>
          </p:cNvPr>
          <p:cNvSpPr txBox="1"/>
          <p:nvPr userDrawn="1"/>
        </p:nvSpPr>
        <p:spPr>
          <a:xfrm>
            <a:off x="4057389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rgbClr val="FA8C0F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yef.org.au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459A0-7F02-9B44-A3E5-4669299F57C9}"/>
              </a:ext>
            </a:extLst>
          </p:cNvPr>
          <p:cNvSpPr txBox="1"/>
          <p:nvPr userDrawn="1"/>
        </p:nvSpPr>
        <p:spPr>
          <a:xfrm>
            <a:off x="6888271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rgbClr val="FA8C0F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For a zero-carbon future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41A925-4EC1-F646-89D3-A733CF4B0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846638"/>
            <a:ext cx="11033125" cy="86042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Document title goes here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CE177D2B-A21A-411D-94EA-65073B5860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4787" y="887328"/>
            <a:ext cx="7673081" cy="3959310"/>
          </a:xfrm>
          <a:prstGeom prst="rect">
            <a:avLst/>
          </a:prstGeom>
        </p:spPr>
      </p:pic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81B0963-0A1F-40E5-8AB3-2C9EBDEDDC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869362" y="1491417"/>
            <a:ext cx="2501146" cy="25011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D34423-DE7E-4A55-8F08-0360E8D07A52}"/>
              </a:ext>
            </a:extLst>
          </p:cNvPr>
          <p:cNvGrpSpPr/>
          <p:nvPr userDrawn="1"/>
        </p:nvGrpSpPr>
        <p:grpSpPr>
          <a:xfrm>
            <a:off x="639951" y="6064083"/>
            <a:ext cx="4796395" cy="477054"/>
            <a:chOff x="639951" y="6064083"/>
            <a:chExt cx="4796395" cy="47705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F08332-C002-4A2A-857A-9CC04CA875F3}"/>
                </a:ext>
              </a:extLst>
            </p:cNvPr>
            <p:cNvSpPr txBox="1"/>
            <p:nvPr userDrawn="1"/>
          </p:nvSpPr>
          <p:spPr>
            <a:xfrm>
              <a:off x="639951" y="6064083"/>
              <a:ext cx="17697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 sz="2500" dirty="0">
                  <a:solidFill>
                    <a:srgbClr val="FA8C0F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Follow us</a:t>
              </a:r>
            </a:p>
          </p:txBody>
        </p:sp>
        <p:pic>
          <p:nvPicPr>
            <p:cNvPr id="25" name="Picture 24" descr="Logo, 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28DD3460-EE16-4A66-9E00-5B6D0355C3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474164" y="6070486"/>
              <a:ext cx="451599" cy="451599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BB220F9D-075D-452E-A5B4-D8CAB3358C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152024" y="6071526"/>
              <a:ext cx="451599" cy="451599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hlinkClick r:id="rId9"/>
              <a:extLst>
                <a:ext uri="{FF2B5EF4-FFF2-40B4-BE49-F238E27FC236}">
                  <a16:creationId xmlns:a16="http://schemas.microsoft.com/office/drawing/2014/main" id="{034F6BA8-34B9-45DB-AE68-56A099657E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313094" y="6070486"/>
              <a:ext cx="451599" cy="451599"/>
            </a:xfrm>
            <a:prstGeom prst="rect">
              <a:avLst/>
            </a:prstGeom>
          </p:spPr>
        </p:pic>
        <p:pic>
          <p:nvPicPr>
            <p:cNvPr id="28" name="Picture 27" descr="Logo&#10;&#10;Description automatically generated">
              <a:hlinkClick r:id="rId11"/>
              <a:extLst>
                <a:ext uri="{FF2B5EF4-FFF2-40B4-BE49-F238E27FC236}">
                  <a16:creationId xmlns:a16="http://schemas.microsoft.com/office/drawing/2014/main" id="{291E2494-68F9-4422-B2E4-E15EB0B74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4984747" y="6071526"/>
              <a:ext cx="451599" cy="45159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5EE15B9-74C6-42E2-BC47-3A530C085489}"/>
              </a:ext>
            </a:extLst>
          </p:cNvPr>
          <p:cNvSpPr txBox="1"/>
          <p:nvPr userDrawn="1"/>
        </p:nvSpPr>
        <p:spPr>
          <a:xfrm>
            <a:off x="6602152" y="6064083"/>
            <a:ext cx="520451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A8C0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information@yef.org.au | </a:t>
            </a:r>
            <a:r>
              <a:rPr lang="en-AU" sz="2000" b="0" i="0" u="none" strike="noStrike" dirty="0">
                <a:solidFill>
                  <a:srgbClr val="FA8C0F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03 9429 6070</a:t>
            </a:r>
            <a:r>
              <a:rPr lang="en-AU" sz="2000" dirty="0">
                <a:solidFill>
                  <a:srgbClr val="FA8C0F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9455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_Genreral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C76D5CA-70AA-467B-B53E-A3840DF07F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1676774"/>
            <a:ext cx="10170738" cy="4275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General paragraph goes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A1317C-B440-4251-B144-B8C359F25D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7" y="874972"/>
            <a:ext cx="10170737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0C4C60-6DE5-477A-9C96-C5DF4BD1E5D9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0082A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704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_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C0C0F03-808B-40D5-BC9E-1584E36162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8526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Stat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489CD79-E2D0-4BE4-A4E6-BAA2D671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9342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Stat here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3431F66-C5E5-4F98-BBDF-EA29811DAE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3895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Stat here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793DF54-73CC-420A-A612-EA31BC7C8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8526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3DBBA05-147B-4DBC-AC8E-5D1308F7D7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48524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73D80DB9-1940-4D1F-9A3B-BD332EE7C7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9340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0C46FEB-E3F2-4C18-808B-505B6C4ECB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3893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97B967-FD86-4777-9893-8AD6E98D87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5605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E312966-EE86-4AA7-871A-CC45427B08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158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F9AFB5-BCC7-44E5-96D6-C3AC93F195B3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0082A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0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5_Section_Title">
    <p:bg>
      <p:bgPr>
        <a:solidFill>
          <a:srgbClr val="EC42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728262-6C5E-DA47-9EAA-287B292730A3}"/>
              </a:ext>
            </a:extLst>
          </p:cNvPr>
          <p:cNvSpPr txBox="1"/>
          <p:nvPr userDrawn="1"/>
        </p:nvSpPr>
        <p:spPr>
          <a:xfrm>
            <a:off x="381000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Yarra Energy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C2D5F-5117-744F-8B0D-909ABED34592}"/>
              </a:ext>
            </a:extLst>
          </p:cNvPr>
          <p:cNvSpPr txBox="1"/>
          <p:nvPr userDrawn="1"/>
        </p:nvSpPr>
        <p:spPr>
          <a:xfrm>
            <a:off x="4057389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yef.org.au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E6F4C-471B-8A41-93F3-E294DB2F7FC8}"/>
              </a:ext>
            </a:extLst>
          </p:cNvPr>
          <p:cNvSpPr txBox="1"/>
          <p:nvPr userDrawn="1"/>
        </p:nvSpPr>
        <p:spPr>
          <a:xfrm>
            <a:off x="6888271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zero-carbon future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060406-3A19-4430-95D4-270A84664B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5764" y="1431925"/>
            <a:ext cx="8488362" cy="4275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5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5: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41A33-859A-490C-B6B6-646F517B7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1235075" y="1431925"/>
            <a:ext cx="1003300" cy="1003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182F5F-0649-D842-A86D-F1DE0EF6BC24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01235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5_Large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33CFE1-B131-4044-81E0-1F29B2092416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EC42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09DDE5A-30F0-49F7-ADAA-0BFE020FD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874971"/>
            <a:ext cx="9887355" cy="54011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Large copy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ADA93-B044-1842-A25B-A8191793EE86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417115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5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0000FE-EEB5-49EF-96D2-5890B78447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1683442"/>
            <a:ext cx="9903980" cy="427513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list item goes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DF114AB-975E-4FB2-A8DC-A0232F08B1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8" y="874972"/>
            <a:ext cx="9903980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1FBE4-8A93-4C25-84CC-80476743AEEC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EC42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67B21D-2A88-4B4F-994E-8BD0717CE2DC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87971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6_Genreral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C76D5CA-70AA-467B-B53E-A3840DF07F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1676774"/>
            <a:ext cx="10170738" cy="4275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General paragraph goes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A1317C-B440-4251-B144-B8C359F25D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7" y="874972"/>
            <a:ext cx="10170737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2AE5AC-5F99-4CC0-9D9C-3A2E2433927B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EC42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736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5_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C0C0F03-808B-40D5-BC9E-1584E36162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8526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Stat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489CD79-E2D0-4BE4-A4E6-BAA2D671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9342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Stat here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3431F66-C5E5-4F98-BBDF-EA29811DAE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3895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Stat here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793DF54-73CC-420A-A612-EA31BC7C8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8526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3DBBA05-147B-4DBC-AC8E-5D1308F7D7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48524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73D80DB9-1940-4D1F-9A3B-BD332EE7C7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9340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0C46FEB-E3F2-4C18-808B-505B6C4ECB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3893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97B967-FD86-4777-9893-8AD6E98D87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5605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E312966-EE86-4AA7-871A-CC45427B08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158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E18DFD-BD69-4C0C-8796-7C37CD2AE6B2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rgbClr val="EC42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55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ources">
    <p:bg>
      <p:bgPr>
        <a:solidFill>
          <a:srgbClr val="033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728262-6C5E-DA47-9EAA-287B292730A3}"/>
              </a:ext>
            </a:extLst>
          </p:cNvPr>
          <p:cNvSpPr txBox="1"/>
          <p:nvPr userDrawn="1"/>
        </p:nvSpPr>
        <p:spPr>
          <a:xfrm>
            <a:off x="381000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Yarra Energy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C2D5F-5117-744F-8B0D-909ABED34592}"/>
              </a:ext>
            </a:extLst>
          </p:cNvPr>
          <p:cNvSpPr txBox="1"/>
          <p:nvPr userDrawn="1"/>
        </p:nvSpPr>
        <p:spPr>
          <a:xfrm>
            <a:off x="4057389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yef.org.au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E6F4C-471B-8A41-93F3-E294DB2F7FC8}"/>
              </a:ext>
            </a:extLst>
          </p:cNvPr>
          <p:cNvSpPr txBox="1"/>
          <p:nvPr userDrawn="1"/>
        </p:nvSpPr>
        <p:spPr>
          <a:xfrm>
            <a:off x="6888271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For a zero-carbon future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432092-1A8E-4841-A745-4B29288ACEC5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7755DE5-DFF0-4CDF-AD48-037B55428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1676774"/>
            <a:ext cx="10170738" cy="4275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General paragraph goes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DAB6643-22EB-4CC9-85C1-056BEFE39B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7" y="874972"/>
            <a:ext cx="10170737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099597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Slide">
    <p:bg>
      <p:bgPr>
        <a:solidFill>
          <a:srgbClr val="033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728262-6C5E-DA47-9EAA-287B292730A3}"/>
              </a:ext>
            </a:extLst>
          </p:cNvPr>
          <p:cNvSpPr txBox="1"/>
          <p:nvPr userDrawn="1"/>
        </p:nvSpPr>
        <p:spPr>
          <a:xfrm>
            <a:off x="381000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Yarra Energy </a:t>
            </a:r>
            <a:r>
              <a:rPr lang="en-US" sz="10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C2D5F-5117-744F-8B0D-909ABED34592}"/>
              </a:ext>
            </a:extLst>
          </p:cNvPr>
          <p:cNvSpPr txBox="1"/>
          <p:nvPr userDrawn="1"/>
        </p:nvSpPr>
        <p:spPr>
          <a:xfrm>
            <a:off x="4057389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yef.org.au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E6F4C-471B-8A41-93F3-E294DB2F7FC8}"/>
              </a:ext>
            </a:extLst>
          </p:cNvPr>
          <p:cNvSpPr txBox="1"/>
          <p:nvPr userDrawn="1"/>
        </p:nvSpPr>
        <p:spPr>
          <a:xfrm>
            <a:off x="6888271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For a zero-carbon future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432092-1A8E-4841-A745-4B29288ACEC5}"/>
              </a:ext>
            </a:extLst>
          </p:cNvPr>
          <p:cNvCxnSpPr>
            <a:cxnSpLocks/>
          </p:cNvCxnSpPr>
          <p:nvPr userDrawn="1"/>
        </p:nvCxnSpPr>
        <p:spPr>
          <a:xfrm>
            <a:off x="381000" y="1499016"/>
            <a:ext cx="0" cy="4880730"/>
          </a:xfrm>
          <a:prstGeom prst="line">
            <a:avLst/>
          </a:prstGeom>
          <a:ln w="444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DCE8505C-6CA6-4C04-8546-E8E98C499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1705" y="1480066"/>
            <a:ext cx="8206739" cy="423467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A8BA633-3DA6-4928-8A9B-B9F8CE3927B0}"/>
              </a:ext>
            </a:extLst>
          </p:cNvPr>
          <p:cNvGrpSpPr/>
          <p:nvPr userDrawn="1"/>
        </p:nvGrpSpPr>
        <p:grpSpPr>
          <a:xfrm>
            <a:off x="639951" y="6064083"/>
            <a:ext cx="4796395" cy="477054"/>
            <a:chOff x="639951" y="6064083"/>
            <a:chExt cx="4796395" cy="4770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E9C1D4-7893-488F-B99A-76B9728AF755}"/>
                </a:ext>
              </a:extLst>
            </p:cNvPr>
            <p:cNvSpPr txBox="1"/>
            <p:nvPr userDrawn="1"/>
          </p:nvSpPr>
          <p:spPr>
            <a:xfrm>
              <a:off x="639951" y="6064083"/>
              <a:ext cx="17697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 sz="250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Follow us</a:t>
              </a:r>
            </a:p>
          </p:txBody>
        </p:sp>
        <p:pic>
          <p:nvPicPr>
            <p:cNvPr id="20" name="Picture 19" descr="Logo, icon&#10;&#10;Description automatically generated">
              <a:hlinkClick r:id="rId4"/>
              <a:extLst>
                <a:ext uri="{FF2B5EF4-FFF2-40B4-BE49-F238E27FC236}">
                  <a16:creationId xmlns:a16="http://schemas.microsoft.com/office/drawing/2014/main" id="{3206BA62-3E34-4DC6-B5D6-8396786E15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474164" y="6070486"/>
              <a:ext cx="451599" cy="451599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31699948-6B74-42AF-95D9-DB018570A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152024" y="6071526"/>
              <a:ext cx="451599" cy="451599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hlinkClick r:id="rId8"/>
              <a:extLst>
                <a:ext uri="{FF2B5EF4-FFF2-40B4-BE49-F238E27FC236}">
                  <a16:creationId xmlns:a16="http://schemas.microsoft.com/office/drawing/2014/main" id="{9EE2091E-835D-4DAF-925D-D21720314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313094" y="6070486"/>
              <a:ext cx="451599" cy="451599"/>
            </a:xfrm>
            <a:prstGeom prst="rect">
              <a:avLst/>
            </a:prstGeom>
          </p:spPr>
        </p:pic>
        <p:pic>
          <p:nvPicPr>
            <p:cNvPr id="23" name="Picture 22" descr="Logo&#10;&#10;Description automatically generated">
              <a:hlinkClick r:id="rId10"/>
              <a:extLst>
                <a:ext uri="{FF2B5EF4-FFF2-40B4-BE49-F238E27FC236}">
                  <a16:creationId xmlns:a16="http://schemas.microsoft.com/office/drawing/2014/main" id="{F40779DF-0FD0-41CF-AC85-7C5F4DC8B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4984747" y="6071526"/>
              <a:ext cx="451599" cy="45159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0D6313D-1EC0-4958-AE8D-7852FD92D5D5}"/>
              </a:ext>
            </a:extLst>
          </p:cNvPr>
          <p:cNvSpPr txBox="1"/>
          <p:nvPr userDrawn="1"/>
        </p:nvSpPr>
        <p:spPr>
          <a:xfrm>
            <a:off x="6602152" y="6064083"/>
            <a:ext cx="520451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information@yef.org.au | </a:t>
            </a:r>
            <a:r>
              <a:rPr lang="en-AU" sz="2000" b="0" i="0" u="none" strike="noStrike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03 9429 6070</a:t>
            </a:r>
            <a:r>
              <a:rPr lang="en-AU" sz="20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78104-6947-B84B-8AEC-1C1E2CF360D9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87194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E20FD-8ED8-3948-85C4-216F0CEF9F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a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322878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F_Title_3">
    <p:bg>
      <p:bgPr>
        <a:solidFill>
          <a:srgbClr val="D498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65F6602-CDED-A54B-B00A-1EB89E0BE2E5}"/>
              </a:ext>
            </a:extLst>
          </p:cNvPr>
          <p:cNvSpPr txBox="1"/>
          <p:nvPr userDrawn="1"/>
        </p:nvSpPr>
        <p:spPr>
          <a:xfrm>
            <a:off x="381000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Yarra Energy Foundation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A4403-FD83-7C4F-8CF7-EE651A483FA1}"/>
              </a:ext>
            </a:extLst>
          </p:cNvPr>
          <p:cNvSpPr txBox="1"/>
          <p:nvPr userDrawn="1"/>
        </p:nvSpPr>
        <p:spPr>
          <a:xfrm>
            <a:off x="4057389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yef.org.au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459A0-7F02-9B44-A3E5-4669299F57C9}"/>
              </a:ext>
            </a:extLst>
          </p:cNvPr>
          <p:cNvSpPr txBox="1"/>
          <p:nvPr userDrawn="1"/>
        </p:nvSpPr>
        <p:spPr>
          <a:xfrm>
            <a:off x="6888271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For a zero-carbon future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41A925-4EC1-F646-89D3-A733CF4B0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846638"/>
            <a:ext cx="11033125" cy="86042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Document title goes here</a:t>
            </a:r>
          </a:p>
        </p:txBody>
      </p:sp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DFAB6CE6-8226-4FF6-B6CE-00572FF1D1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869362" y="1491417"/>
            <a:ext cx="2501146" cy="2501146"/>
          </a:xfrm>
          <a:prstGeom prst="rect">
            <a:avLst/>
          </a:prstGeom>
        </p:spPr>
      </p:pic>
      <p:pic>
        <p:nvPicPr>
          <p:cNvPr id="20" name="Graphic 19">
            <a:hlinkClick r:id="rId2"/>
            <a:extLst>
              <a:ext uri="{FF2B5EF4-FFF2-40B4-BE49-F238E27FC236}">
                <a16:creationId xmlns:a16="http://schemas.microsoft.com/office/drawing/2014/main" id="{943416B5-62BD-4142-A71A-4DD0E301A2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209" y="887328"/>
            <a:ext cx="7720655" cy="39593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2DF5626-170E-45DE-A077-D85923DCF8D2}"/>
              </a:ext>
            </a:extLst>
          </p:cNvPr>
          <p:cNvGrpSpPr/>
          <p:nvPr userDrawn="1"/>
        </p:nvGrpSpPr>
        <p:grpSpPr>
          <a:xfrm>
            <a:off x="639951" y="6064083"/>
            <a:ext cx="4796395" cy="477054"/>
            <a:chOff x="639951" y="6064083"/>
            <a:chExt cx="4796395" cy="47705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F08332-C002-4A2A-857A-9CC04CA875F3}"/>
                </a:ext>
              </a:extLst>
            </p:cNvPr>
            <p:cNvSpPr txBox="1"/>
            <p:nvPr userDrawn="1"/>
          </p:nvSpPr>
          <p:spPr>
            <a:xfrm>
              <a:off x="639951" y="6064083"/>
              <a:ext cx="17697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AU" sz="2500" dirty="0">
                  <a:solidFill>
                    <a:srgbClr val="033138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Follow us</a:t>
              </a:r>
            </a:p>
          </p:txBody>
        </p:sp>
        <p:pic>
          <p:nvPicPr>
            <p:cNvPr id="26" name="Picture 25" descr="Logo, 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2B0915A9-EA43-46FB-B531-41BE23E386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474164" y="6070486"/>
              <a:ext cx="451599" cy="451599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hlinkClick r:id="rId8"/>
              <a:extLst>
                <a:ext uri="{FF2B5EF4-FFF2-40B4-BE49-F238E27FC236}">
                  <a16:creationId xmlns:a16="http://schemas.microsoft.com/office/drawing/2014/main" id="{4AE5CD37-6ABA-4462-9E9C-69F9D5244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152024" y="6071526"/>
              <a:ext cx="451599" cy="451599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hlinkClick r:id="rId10"/>
              <a:extLst>
                <a:ext uri="{FF2B5EF4-FFF2-40B4-BE49-F238E27FC236}">
                  <a16:creationId xmlns:a16="http://schemas.microsoft.com/office/drawing/2014/main" id="{661C62F3-FBCA-4BF4-9E43-1BEE8DD1FC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313094" y="6070486"/>
              <a:ext cx="451599" cy="451599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hlinkClick r:id="rId12"/>
              <a:extLst>
                <a:ext uri="{FF2B5EF4-FFF2-40B4-BE49-F238E27FC236}">
                  <a16:creationId xmlns:a16="http://schemas.microsoft.com/office/drawing/2014/main" id="{46D215C5-1AB7-4798-910A-7CB7A94774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984747" y="6071526"/>
              <a:ext cx="451599" cy="45159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8AB30A7-D92A-499D-BB93-8847E2A5DC4A}"/>
              </a:ext>
            </a:extLst>
          </p:cNvPr>
          <p:cNvSpPr txBox="1"/>
          <p:nvPr userDrawn="1"/>
        </p:nvSpPr>
        <p:spPr>
          <a:xfrm>
            <a:off x="6602152" y="6064083"/>
            <a:ext cx="520451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information@yef.org.au | </a:t>
            </a:r>
            <a:r>
              <a:rPr lang="en-AU" sz="2000" b="0" i="0" u="none" strike="noStrike" dirty="0">
                <a:solidFill>
                  <a:srgbClr val="033138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03 9429 6070</a:t>
            </a:r>
            <a:r>
              <a:rPr lang="en-AU" sz="2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89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Large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3C1651-6D9D-764C-AA1E-1EE0ED081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874971"/>
            <a:ext cx="9887355" cy="54011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Large copy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4566D-A6AF-384B-8D32-3344B9EE625C}"/>
              </a:ext>
            </a:extLst>
          </p:cNvPr>
          <p:cNvSpPr txBox="1"/>
          <p:nvPr userDrawn="1"/>
        </p:nvSpPr>
        <p:spPr>
          <a:xfrm>
            <a:off x="9976377" y="451869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8795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3C1651-6D9D-764C-AA1E-1EE0ED081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1683442"/>
            <a:ext cx="9903980" cy="427513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list item goes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8908010-B342-41E1-BD4C-97C6E84C2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8" y="874972"/>
            <a:ext cx="9903980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EBE647-D0FF-7F48-B455-FCCC4B3B0192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4293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Genreral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3C1651-6D9D-764C-AA1E-1EE0ED081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387" y="1676774"/>
            <a:ext cx="9895668" cy="4275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General paragraph goes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7952E9-2707-4FD3-B469-95B3FE121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7" y="874972"/>
            <a:ext cx="9895667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25830-13EC-C147-B64B-4D0A4DC3A4AB}"/>
              </a:ext>
            </a:extLst>
          </p:cNvPr>
          <p:cNvSpPr txBox="1"/>
          <p:nvPr userDrawn="1"/>
        </p:nvSpPr>
        <p:spPr>
          <a:xfrm>
            <a:off x="9976377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114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93B25A-B5EC-4064-AD84-FBCB5AD388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8526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Stat here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F676852-0064-4928-8B12-26BA4054C1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9342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Stat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8361109-A585-4A0A-B26A-E8EB2AB06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3895" y="314838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Stat here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A46439F-E23D-4E46-951A-EFB5CFC991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8526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CFCE4F6F-CBB8-4025-9B00-C794A55EB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48524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089748A-090F-4FE6-BFD9-A5A2309F43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9340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79646FD-BFCE-4650-A8C3-AD99E11502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3893" y="1440236"/>
            <a:ext cx="1296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EB52F05-9491-4713-9771-796FA56E0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5605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949631E-0814-48D3-96C7-9830FE2513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158" y="4000158"/>
            <a:ext cx="2547938" cy="852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5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 short summary of the statistic goes here</a:t>
            </a:r>
          </a:p>
        </p:txBody>
      </p:sp>
    </p:spTree>
    <p:extLst>
      <p:ext uri="{BB962C8B-B14F-4D97-AF65-F5344CB8AC3E}">
        <p14:creationId xmlns:p14="http://schemas.microsoft.com/office/powerpoint/2010/main" val="338822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51DF662-F064-4C55-9932-DBCD15573CE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243386" y="1762707"/>
            <a:ext cx="9895667" cy="4514850"/>
          </a:xfrm>
          <a:prstGeom prst="rect">
            <a:avLst/>
          </a:prstGeom>
        </p:spPr>
        <p:txBody>
          <a:bodyPr/>
          <a:lstStyle>
            <a:lvl1pPr>
              <a:defRPr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endParaRPr lang="en-AU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F257818-62E5-4A81-8022-A2AB6A191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87" y="874972"/>
            <a:ext cx="9895667" cy="556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50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9568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E5E8899-34B8-7647-A3D6-5A61F4536C3E}"/>
              </a:ext>
            </a:extLst>
          </p:cNvPr>
          <p:cNvSpPr txBox="1"/>
          <p:nvPr userDrawn="1"/>
        </p:nvSpPr>
        <p:spPr>
          <a:xfrm>
            <a:off x="381000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Yarra Energy Foundation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AA3143-37B5-3844-B1B9-E2D7167B803B}"/>
              </a:ext>
            </a:extLst>
          </p:cNvPr>
          <p:cNvSpPr txBox="1"/>
          <p:nvPr userDrawn="1"/>
        </p:nvSpPr>
        <p:spPr>
          <a:xfrm>
            <a:off x="4057389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yef.org.au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EB25D2-6661-3D42-B248-9EA6F0F2F8E0}"/>
              </a:ext>
            </a:extLst>
          </p:cNvPr>
          <p:cNvSpPr txBox="1"/>
          <p:nvPr userDrawn="1"/>
        </p:nvSpPr>
        <p:spPr>
          <a:xfrm>
            <a:off x="6888271" y="439837"/>
            <a:ext cx="2544763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000" dirty="0">
                <a:solidFill>
                  <a:srgbClr val="033138"/>
                </a:solidFill>
                <a:latin typeface="Inter" panose="020B0502030000000004" pitchFamily="34" charset="0"/>
                <a:ea typeface="Inter" panose="020B0502030000000004" pitchFamily="34" charset="0"/>
                <a:cs typeface="Arial" panose="020B0604020202020204" pitchFamily="34" charset="0"/>
              </a:rPr>
              <a:t>For a zero-carbon future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DE71E3-E16B-5344-8EBC-9DAEF60AEFC1}"/>
              </a:ext>
            </a:extLst>
          </p:cNvPr>
          <p:cNvSpPr txBox="1"/>
          <p:nvPr userDrawn="1"/>
        </p:nvSpPr>
        <p:spPr>
          <a:xfrm>
            <a:off x="11332564" y="6046059"/>
            <a:ext cx="859436" cy="3847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fld id="{39F47C99-DEAF-6345-BC9A-44F2446D2463}" type="slidenum">
              <a:rPr lang="en-US" sz="2500">
                <a:solidFill>
                  <a:srgbClr val="0331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2500">
              <a:solidFill>
                <a:srgbClr val="0331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6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72" r:id="rId3"/>
    <p:sldLayoutId id="2147483673" r:id="rId4"/>
    <p:sldLayoutId id="2147483667" r:id="rId5"/>
    <p:sldLayoutId id="2147483668" r:id="rId6"/>
    <p:sldLayoutId id="2147483669" r:id="rId7"/>
    <p:sldLayoutId id="2147483670" r:id="rId8"/>
    <p:sldLayoutId id="2147483674" r:id="rId9"/>
    <p:sldLayoutId id="2147483675" r:id="rId10"/>
    <p:sldLayoutId id="2147483687" r:id="rId11"/>
    <p:sldLayoutId id="2147483666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64" r:id="rId37"/>
    <p:sldLayoutId id="2147483671" r:id="rId38"/>
    <p:sldLayoutId id="2147483665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 userDrawn="1">
          <p15:clr>
            <a:srgbClr val="F26B43"/>
          </p15:clr>
        </p15:guide>
        <p15:guide id="2" pos="778" userDrawn="1">
          <p15:clr>
            <a:srgbClr val="F26B43"/>
          </p15:clr>
        </p15:guide>
        <p15:guide id="3" pos="1316" userDrawn="1">
          <p15:clr>
            <a:srgbClr val="F26B43"/>
          </p15:clr>
        </p15:guide>
        <p15:guide id="4" pos="1843" userDrawn="1">
          <p15:clr>
            <a:srgbClr val="F26B43"/>
          </p15:clr>
        </p15:guide>
        <p15:guide id="5" pos="2381" userDrawn="1">
          <p15:clr>
            <a:srgbClr val="F26B43"/>
          </p15:clr>
        </p15:guide>
        <p15:guide id="6" pos="2914" userDrawn="1">
          <p15:clr>
            <a:srgbClr val="F26B43"/>
          </p15:clr>
        </p15:guide>
        <p15:guide id="7" pos="3446" userDrawn="1">
          <p15:clr>
            <a:srgbClr val="F26B43"/>
          </p15:clr>
        </p15:guide>
        <p15:guide id="8" pos="3984" userDrawn="1">
          <p15:clr>
            <a:srgbClr val="F26B43"/>
          </p15:clr>
        </p15:guide>
        <p15:guide id="9" pos="4522" userDrawn="1">
          <p15:clr>
            <a:srgbClr val="F26B43"/>
          </p15:clr>
        </p15:guide>
        <p15:guide id="10" pos="5054" userDrawn="1">
          <p15:clr>
            <a:srgbClr val="F26B43"/>
          </p15:clr>
        </p15:guide>
        <p15:guide id="11" pos="5587" userDrawn="1">
          <p15:clr>
            <a:srgbClr val="F26B43"/>
          </p15:clr>
        </p15:guide>
        <p15:guide id="12" pos="6125" userDrawn="1">
          <p15:clr>
            <a:srgbClr val="F26B43"/>
          </p15:clr>
        </p15:guide>
        <p15:guide id="13" pos="6662" userDrawn="1">
          <p15:clr>
            <a:srgbClr val="F26B43"/>
          </p15:clr>
        </p15:guide>
        <p15:guide id="14" pos="7190" userDrawn="1">
          <p15:clr>
            <a:srgbClr val="F26B43"/>
          </p15:clr>
        </p15:guide>
        <p15:guide id="15" orient="horz" pos="356" userDrawn="1">
          <p15:clr>
            <a:srgbClr val="F26B43"/>
          </p15:clr>
        </p15:guide>
        <p15:guide id="16" orient="horz" pos="902" userDrawn="1">
          <p15:clr>
            <a:srgbClr val="F26B43"/>
          </p15:clr>
        </p15:guide>
        <p15:guide id="17" orient="horz" pos="1440" userDrawn="1">
          <p15:clr>
            <a:srgbClr val="F26B43"/>
          </p15:clr>
        </p15:guide>
        <p15:guide id="18" orient="horz" pos="1978" userDrawn="1">
          <p15:clr>
            <a:srgbClr val="F26B43"/>
          </p15:clr>
        </p15:guide>
        <p15:guide id="19" orient="horz" pos="2515" userDrawn="1">
          <p15:clr>
            <a:srgbClr val="F26B43"/>
          </p15:clr>
        </p15:guide>
        <p15:guide id="20" orient="horz" pos="3053" userDrawn="1">
          <p15:clr>
            <a:srgbClr val="F26B43"/>
          </p15:clr>
        </p15:guide>
        <p15:guide id="21" orient="horz" pos="35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cacoustics.com/blog-full/comparative-examples-of-noise-levels.html" TargetMode="Externa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54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4521DB-C69A-AD4B-B320-CED71B01CF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85800" indent="-685800">
              <a:buFont typeface="System Font Regular"/>
              <a:buChar char="∙"/>
            </a:pPr>
            <a:r>
              <a:rPr lang="en-US" dirty="0"/>
              <a:t>Noise Levels</a:t>
            </a:r>
          </a:p>
          <a:p>
            <a:pPr marL="685800" indent="-685800">
              <a:buFont typeface="System Font Regular"/>
              <a:buChar char="∙"/>
            </a:pPr>
            <a:r>
              <a:rPr lang="en-US" dirty="0"/>
              <a:t>Land Ownership</a:t>
            </a:r>
          </a:p>
          <a:p>
            <a:pPr marL="685800" indent="-685800">
              <a:buFont typeface="System Font Regular"/>
              <a:buChar char="∙"/>
            </a:pPr>
            <a:r>
              <a:rPr lang="en-US" dirty="0"/>
              <a:t>Location Options</a:t>
            </a:r>
          </a:p>
          <a:p>
            <a:pPr marL="685800" indent="-685800">
              <a:buFont typeface="System Font Regular"/>
              <a:buChar char="∙"/>
            </a:pPr>
            <a:r>
              <a:rPr lang="en-US" dirty="0"/>
              <a:t>System Dimensions</a:t>
            </a:r>
          </a:p>
        </p:txBody>
      </p:sp>
    </p:spTree>
    <p:extLst>
      <p:ext uri="{BB962C8B-B14F-4D97-AF65-F5344CB8AC3E}">
        <p14:creationId xmlns:p14="http://schemas.microsoft.com/office/powerpoint/2010/main" val="323621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3EAE4A-C42A-4849-81D1-1FF327BFE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60686"/>
              </p:ext>
            </p:extLst>
          </p:nvPr>
        </p:nvGraphicFramePr>
        <p:xfrm>
          <a:off x="660075" y="1621100"/>
          <a:ext cx="10515600" cy="4445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3872">
                  <a:extLst>
                    <a:ext uri="{9D8B030D-6E8A-4147-A177-3AD203B41FA5}">
                      <a16:colId xmlns:a16="http://schemas.microsoft.com/office/drawing/2014/main" val="618891815"/>
                    </a:ext>
                  </a:extLst>
                </a:gridCol>
                <a:gridCol w="803210">
                  <a:extLst>
                    <a:ext uri="{9D8B030D-6E8A-4147-A177-3AD203B41FA5}">
                      <a16:colId xmlns:a16="http://schemas.microsoft.com/office/drawing/2014/main" val="1623360679"/>
                    </a:ext>
                  </a:extLst>
                </a:gridCol>
                <a:gridCol w="4948518">
                  <a:extLst>
                    <a:ext uri="{9D8B030D-6E8A-4147-A177-3AD203B41FA5}">
                      <a16:colId xmlns:a16="http://schemas.microsoft.com/office/drawing/2014/main" val="2937648510"/>
                    </a:ext>
                  </a:extLst>
                </a:gridCol>
              </a:tblGrid>
              <a:tr h="3694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u="none" strike="noStrike">
                          <a:effectLst/>
                        </a:rPr>
                        <a:t>Noise</a:t>
                      </a:r>
                      <a:endParaRPr lang="en-A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>
                          <a:effectLst/>
                        </a:rPr>
                        <a:t>dBa</a:t>
                      </a:r>
                      <a:endParaRPr lang="en-A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u="none" strike="noStrike">
                          <a:effectLst/>
                        </a:rPr>
                        <a:t>Comparison</a:t>
                      </a:r>
                      <a:endParaRPr lang="en-A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/>
                </a:tc>
                <a:extLst>
                  <a:ext uri="{0D108BD9-81ED-4DB2-BD59-A6C34878D82A}">
                    <a16:rowId xmlns:a16="http://schemas.microsoft.com/office/drawing/2014/main" val="753901124"/>
                  </a:ext>
                </a:extLst>
              </a:tr>
              <a:tr h="43663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Garbage disposal, dishwasher, freight train at 15m, diesel truck 60km/h at 15m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9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80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2 times as loud as 70 dB. Possible damage in 8 hour exposure.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extLst>
                  <a:ext uri="{0D108BD9-81ED-4DB2-BD59-A6C34878D82A}">
                    <a16:rowId xmlns:a16="http://schemas.microsoft.com/office/drawing/2014/main" val="3220283741"/>
                  </a:ext>
                </a:extLst>
              </a:tr>
              <a:tr h="59621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Car at 80km/h at 8m (77 dB), freeway at 15m 10 a.m. (76 dB), radio or TV-audio, vacuum cleaner (70 dB).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70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Arbitrary base of comparison. Upper 70s are annoyingly loud to some people.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extLst>
                  <a:ext uri="{0D108BD9-81ED-4DB2-BD59-A6C34878D82A}">
                    <a16:rowId xmlns:a16="http://schemas.microsoft.com/office/drawing/2014/main" val="3762263154"/>
                  </a:ext>
                </a:extLst>
              </a:tr>
              <a:tr h="43663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Conversation in restaurant, background music, Air conditioning unit at 30m.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60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Half as loud as 70 dB. Fairly quiet.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extLst>
                  <a:ext uri="{0D108BD9-81ED-4DB2-BD59-A6C34878D82A}">
                    <a16:rowId xmlns:a16="http://schemas.microsoft.com/office/drawing/2014/main" val="149130252"/>
                  </a:ext>
                </a:extLst>
              </a:tr>
              <a:tr h="43663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Quiet suburb, conversation at home. Large electrical transformers at 30m.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50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One-fourth as loud as 70 dB.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extLst>
                  <a:ext uri="{0D108BD9-81ED-4DB2-BD59-A6C34878D82A}">
                    <a16:rowId xmlns:a16="http://schemas.microsoft.com/office/drawing/2014/main" val="4141019957"/>
                  </a:ext>
                </a:extLst>
              </a:tr>
              <a:tr h="43663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Library, bird calls (44 dB); lowest limit of urban ambient sound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40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One-eighth as loud as 70 dB.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extLst>
                  <a:ext uri="{0D108BD9-81ED-4DB2-BD59-A6C34878D82A}">
                    <a16:rowId xmlns:a16="http://schemas.microsoft.com/office/drawing/2014/main" val="738007919"/>
                  </a:ext>
                </a:extLst>
              </a:tr>
              <a:tr h="43663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Quiet rural area.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30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One-sixteenth as loud as 70 dB. Very Quiet.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extLst>
                  <a:ext uri="{0D108BD9-81ED-4DB2-BD59-A6C34878D82A}">
                    <a16:rowId xmlns:a16="http://schemas.microsoft.com/office/drawing/2014/main" val="3642787709"/>
                  </a:ext>
                </a:extLst>
              </a:tr>
              <a:tr h="43663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Whisper, rustling leaves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20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 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extLst>
                  <a:ext uri="{0D108BD9-81ED-4DB2-BD59-A6C34878D82A}">
                    <a16:rowId xmlns:a16="http://schemas.microsoft.com/office/drawing/2014/main" val="1135394140"/>
                  </a:ext>
                </a:extLst>
              </a:tr>
              <a:tr h="43663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>
                          <a:effectLst/>
                        </a:rPr>
                        <a:t>Breathing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>
                          <a:effectLst/>
                        </a:rPr>
                        <a:t>10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u="none" strike="noStrike" dirty="0">
                          <a:effectLst/>
                        </a:rPr>
                        <a:t>Barely audible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5" marR="9235" marT="138525" marB="138525" anchor="ctr"/>
                </a:tc>
                <a:extLst>
                  <a:ext uri="{0D108BD9-81ED-4DB2-BD59-A6C34878D82A}">
                    <a16:rowId xmlns:a16="http://schemas.microsoft.com/office/drawing/2014/main" val="3147589207"/>
                  </a:ext>
                </a:extLst>
              </a:tr>
            </a:tbl>
          </a:graphicData>
        </a:graphic>
      </p:graphicFrame>
      <p:sp>
        <p:nvSpPr>
          <p:cNvPr id="4" name="Title 80">
            <a:extLst>
              <a:ext uri="{FF2B5EF4-FFF2-40B4-BE49-F238E27FC236}">
                <a16:creationId xmlns:a16="http://schemas.microsoft.com/office/drawing/2014/main" id="{A432C65C-205A-4343-877A-01D270E0D215}"/>
              </a:ext>
            </a:extLst>
          </p:cNvPr>
          <p:cNvSpPr txBox="1">
            <a:spLocks/>
          </p:cNvSpPr>
          <p:nvPr/>
        </p:nvSpPr>
        <p:spPr>
          <a:xfrm>
            <a:off x="336550" y="669890"/>
            <a:ext cx="8172450" cy="7147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b="1" dirty="0">
                <a:latin typeface="Inter" panose="020B0502030000000004" pitchFamily="34" charset="0"/>
                <a:ea typeface="Inter" panose="020B0502030000000004" pitchFamily="34" charset="0"/>
              </a:rPr>
              <a:t>Noise Levels</a:t>
            </a:r>
            <a:endParaRPr lang="en-US" sz="33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1368D-FBBE-8747-A919-9FD0522E39F3}"/>
              </a:ext>
            </a:extLst>
          </p:cNvPr>
          <p:cNvSpPr txBox="1"/>
          <p:nvPr/>
        </p:nvSpPr>
        <p:spPr>
          <a:xfrm>
            <a:off x="660075" y="6302688"/>
            <a:ext cx="52453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>
                <a:hlinkClick r:id="rId2"/>
              </a:rPr>
              <a:t>https://www.iacacoustics.com/blog-full/comparative-examples-of-noise-levels.html</a:t>
            </a:r>
            <a:r>
              <a:rPr lang="en-US" sz="105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FDBE8-8FEB-F449-8EC9-37DEB063BF16}"/>
              </a:ext>
            </a:extLst>
          </p:cNvPr>
          <p:cNvSpPr/>
          <p:nvPr/>
        </p:nvSpPr>
        <p:spPr>
          <a:xfrm>
            <a:off x="543338" y="2531164"/>
            <a:ext cx="10747513" cy="2087135"/>
          </a:xfrm>
          <a:prstGeom prst="rect">
            <a:avLst/>
          </a:prstGeom>
          <a:noFill/>
          <a:ln w="38100">
            <a:solidFill>
              <a:srgbClr val="8903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5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E44D1-BEFA-4049-AB40-87567E016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62" y="1577010"/>
            <a:ext cx="9796760" cy="4317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4C626-B622-7F4D-B5EF-C7686C72F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621" y="4910318"/>
            <a:ext cx="3393144" cy="1715114"/>
          </a:xfrm>
          <a:prstGeom prst="rect">
            <a:avLst/>
          </a:prstGeom>
        </p:spPr>
      </p:pic>
      <p:sp>
        <p:nvSpPr>
          <p:cNvPr id="6" name="Title 80">
            <a:extLst>
              <a:ext uri="{FF2B5EF4-FFF2-40B4-BE49-F238E27FC236}">
                <a16:creationId xmlns:a16="http://schemas.microsoft.com/office/drawing/2014/main" id="{BF7EA6BF-D31E-B943-AAC4-B549A8A5375C}"/>
              </a:ext>
            </a:extLst>
          </p:cNvPr>
          <p:cNvSpPr txBox="1">
            <a:spLocks/>
          </p:cNvSpPr>
          <p:nvPr/>
        </p:nvSpPr>
        <p:spPr>
          <a:xfrm>
            <a:off x="336550" y="669890"/>
            <a:ext cx="8172450" cy="7147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b="1" dirty="0">
                <a:latin typeface="Inter" panose="020B0502030000000004" pitchFamily="34" charset="0"/>
                <a:ea typeface="Inter" panose="020B0502030000000004" pitchFamily="34" charset="0"/>
              </a:rPr>
              <a:t>Noise Measurements</a:t>
            </a:r>
            <a:endParaRPr lang="en-US" sz="33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21A7B-8C9B-934D-8083-E11FBEB1361C}"/>
              </a:ext>
            </a:extLst>
          </p:cNvPr>
          <p:cNvSpPr txBox="1"/>
          <p:nvPr/>
        </p:nvSpPr>
        <p:spPr>
          <a:xfrm>
            <a:off x="660075" y="6302688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Pixii Nov-21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59E890-A309-7241-90C2-FA661E479D19}"/>
              </a:ext>
            </a:extLst>
          </p:cNvPr>
          <p:cNvSpPr txBox="1"/>
          <p:nvPr/>
        </p:nvSpPr>
        <p:spPr>
          <a:xfrm>
            <a:off x="2694790" y="4739335"/>
            <a:ext cx="3027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simulated actual site scenario with 5 systems </a:t>
            </a:r>
          </a:p>
        </p:txBody>
      </p:sp>
    </p:spTree>
    <p:extLst>
      <p:ext uri="{BB962C8B-B14F-4D97-AF65-F5344CB8AC3E}">
        <p14:creationId xmlns:p14="http://schemas.microsoft.com/office/powerpoint/2010/main" val="324761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E75357-1F4B-6E40-937F-D46F55F87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30" y="2226365"/>
            <a:ext cx="8500459" cy="2119919"/>
          </a:xfrm>
          <a:prstGeom prst="rect">
            <a:avLst/>
          </a:prstGeom>
        </p:spPr>
      </p:pic>
      <p:sp>
        <p:nvSpPr>
          <p:cNvPr id="3" name="Title 80">
            <a:extLst>
              <a:ext uri="{FF2B5EF4-FFF2-40B4-BE49-F238E27FC236}">
                <a16:creationId xmlns:a16="http://schemas.microsoft.com/office/drawing/2014/main" id="{24D1C945-B276-384D-8AA6-0EC93F977485}"/>
              </a:ext>
            </a:extLst>
          </p:cNvPr>
          <p:cNvSpPr txBox="1">
            <a:spLocks/>
          </p:cNvSpPr>
          <p:nvPr/>
        </p:nvSpPr>
        <p:spPr>
          <a:xfrm>
            <a:off x="336550" y="669890"/>
            <a:ext cx="8172450" cy="7147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b="1" dirty="0">
                <a:latin typeface="Inter" panose="020B0502030000000004" pitchFamily="34" charset="0"/>
                <a:ea typeface="Inter" panose="020B0502030000000004" pitchFamily="34" charset="0"/>
              </a:rPr>
              <a:t>Noise Calculations</a:t>
            </a:r>
            <a:endParaRPr lang="en-US" sz="33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8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rick building with graffiti on it&#10;&#10;Description automatically generated with medium confidence">
            <a:extLst>
              <a:ext uri="{FF2B5EF4-FFF2-40B4-BE49-F238E27FC236}">
                <a16:creationId xmlns:a16="http://schemas.microsoft.com/office/drawing/2014/main" id="{F44774A2-67D9-F149-936E-CF2E2357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917700"/>
            <a:ext cx="4509102" cy="3932150"/>
          </a:xfrm>
          <a:prstGeom prst="rect">
            <a:avLst/>
          </a:prstGeom>
        </p:spPr>
      </p:pic>
      <p:pic>
        <p:nvPicPr>
          <p:cNvPr id="20" name="Picture 19" descr="A brick building with graffiti on it&#10;&#10;Description automatically generated with medium confidence">
            <a:extLst>
              <a:ext uri="{FF2B5EF4-FFF2-40B4-BE49-F238E27FC236}">
                <a16:creationId xmlns:a16="http://schemas.microsoft.com/office/drawing/2014/main" id="{5F8FDAAA-B14D-DD4A-BA48-0764D6693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154" y="1918838"/>
            <a:ext cx="4509102" cy="3931012"/>
          </a:xfrm>
          <a:prstGeom prst="rect">
            <a:avLst/>
          </a:prstGeom>
        </p:spPr>
      </p:pic>
      <p:sp>
        <p:nvSpPr>
          <p:cNvPr id="21" name="Title 80">
            <a:extLst>
              <a:ext uri="{FF2B5EF4-FFF2-40B4-BE49-F238E27FC236}">
                <a16:creationId xmlns:a16="http://schemas.microsoft.com/office/drawing/2014/main" id="{D04C3FEE-6B03-D848-AAEC-2EE74E7777A5}"/>
              </a:ext>
            </a:extLst>
          </p:cNvPr>
          <p:cNvSpPr txBox="1">
            <a:spLocks/>
          </p:cNvSpPr>
          <p:nvPr/>
        </p:nvSpPr>
        <p:spPr>
          <a:xfrm>
            <a:off x="336550" y="669890"/>
            <a:ext cx="8172450" cy="7147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b="1" dirty="0">
                <a:latin typeface="Inter" panose="020B0502030000000004" pitchFamily="34" charset="0"/>
                <a:ea typeface="Inter" panose="020B0502030000000004" pitchFamily="34" charset="0"/>
              </a:rPr>
              <a:t>Michael St Options</a:t>
            </a:r>
            <a:endParaRPr lang="en-US" sz="33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2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outdoor, road, grass&#10;&#10;Description automatically generated">
            <a:extLst>
              <a:ext uri="{FF2B5EF4-FFF2-40B4-BE49-F238E27FC236}">
                <a16:creationId xmlns:a16="http://schemas.microsoft.com/office/drawing/2014/main" id="{630CA662-B60A-4843-AAD8-7E0E60F34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336193"/>
            <a:ext cx="3911600" cy="3131858"/>
          </a:xfrm>
          <a:prstGeom prst="rect">
            <a:avLst/>
          </a:prstGeom>
        </p:spPr>
      </p:pic>
      <p:pic>
        <p:nvPicPr>
          <p:cNvPr id="4" name="Picture 3" descr="A picture containing tree, outdoor, road, car&#10;&#10;Description automatically generated">
            <a:extLst>
              <a:ext uri="{FF2B5EF4-FFF2-40B4-BE49-F238E27FC236}">
                <a16:creationId xmlns:a16="http://schemas.microsoft.com/office/drawing/2014/main" id="{D176CA85-1562-C540-AE8F-4F258337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856" y="2336193"/>
            <a:ext cx="5289890" cy="3130256"/>
          </a:xfrm>
          <a:prstGeom prst="rect">
            <a:avLst/>
          </a:prstGeom>
        </p:spPr>
      </p:pic>
      <p:sp>
        <p:nvSpPr>
          <p:cNvPr id="7" name="Title 80">
            <a:extLst>
              <a:ext uri="{FF2B5EF4-FFF2-40B4-BE49-F238E27FC236}">
                <a16:creationId xmlns:a16="http://schemas.microsoft.com/office/drawing/2014/main" id="{2159C616-74C0-CE41-AD0B-16B401D2472E}"/>
              </a:ext>
            </a:extLst>
          </p:cNvPr>
          <p:cNvSpPr txBox="1">
            <a:spLocks/>
          </p:cNvSpPr>
          <p:nvPr/>
        </p:nvSpPr>
        <p:spPr>
          <a:xfrm>
            <a:off x="336550" y="669890"/>
            <a:ext cx="8172450" cy="7147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b="1" dirty="0">
                <a:latin typeface="Inter" panose="020B0502030000000004" pitchFamily="34" charset="0"/>
                <a:ea typeface="Inter" panose="020B0502030000000004" pitchFamily="34" charset="0"/>
              </a:rPr>
              <a:t>McKean St Option</a:t>
            </a:r>
            <a:endParaRPr lang="en-US" sz="33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5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C47FF-7F2A-A343-9FDF-704C469C4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34" y="1428756"/>
            <a:ext cx="86614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880599-3A68-1641-9294-4521AFCB8357}"/>
              </a:ext>
            </a:extLst>
          </p:cNvPr>
          <p:cNvSpPr/>
          <p:nvPr/>
        </p:nvSpPr>
        <p:spPr>
          <a:xfrm rot="20019192">
            <a:off x="3616588" y="2827865"/>
            <a:ext cx="508721" cy="820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88B52-3BA7-8B4A-A847-C437C846E32E}"/>
              </a:ext>
            </a:extLst>
          </p:cNvPr>
          <p:cNvSpPr txBox="1"/>
          <p:nvPr/>
        </p:nvSpPr>
        <p:spPr>
          <a:xfrm>
            <a:off x="3943828" y="2678384"/>
            <a:ext cx="1314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Proposed location</a:t>
            </a:r>
          </a:p>
        </p:txBody>
      </p:sp>
      <p:sp>
        <p:nvSpPr>
          <p:cNvPr id="6" name="Title 80">
            <a:extLst>
              <a:ext uri="{FF2B5EF4-FFF2-40B4-BE49-F238E27FC236}">
                <a16:creationId xmlns:a16="http://schemas.microsoft.com/office/drawing/2014/main" id="{4AD3CAE4-0CC4-954A-BE64-E1138FACAE5D}"/>
              </a:ext>
            </a:extLst>
          </p:cNvPr>
          <p:cNvSpPr txBox="1">
            <a:spLocks/>
          </p:cNvSpPr>
          <p:nvPr/>
        </p:nvSpPr>
        <p:spPr>
          <a:xfrm>
            <a:off x="336550" y="669890"/>
            <a:ext cx="8172450" cy="7147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b="1" dirty="0">
                <a:latin typeface="Inter" panose="020B0502030000000004" pitchFamily="34" charset="0"/>
                <a:ea typeface="Inter" panose="020B0502030000000004" pitchFamily="34" charset="0"/>
              </a:rPr>
              <a:t>Proposed Location</a:t>
            </a:r>
            <a:endParaRPr lang="en-US" sz="33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1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2C4DD65-ED35-4041-856B-9F8CB1AD1811}"/>
              </a:ext>
            </a:extLst>
          </p:cNvPr>
          <p:cNvSpPr txBox="1"/>
          <p:nvPr/>
        </p:nvSpPr>
        <p:spPr>
          <a:xfrm>
            <a:off x="2801626" y="3436509"/>
            <a:ext cx="629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White</a:t>
            </a:r>
          </a:p>
          <a:p>
            <a:pPr algn="ctr"/>
            <a:r>
              <a:rPr lang="en-US" sz="1400" dirty="0"/>
              <a:t>Tag</a:t>
            </a:r>
          </a:p>
          <a:p>
            <a:pPr algn="ctr"/>
            <a:r>
              <a:rPr lang="en-US" sz="1400" dirty="0"/>
              <a:t>Wall</a:t>
            </a:r>
          </a:p>
          <a:p>
            <a:pPr algn="ctr"/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910072-A4D0-C045-BEB1-AA95DBD2DD4A}"/>
              </a:ext>
            </a:extLst>
          </p:cNvPr>
          <p:cNvSpPr txBox="1"/>
          <p:nvPr/>
        </p:nvSpPr>
        <p:spPr>
          <a:xfrm>
            <a:off x="5034451" y="1232821"/>
            <a:ext cx="680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Return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93BF6A-1336-1840-8260-0B9A0916A941}"/>
              </a:ext>
            </a:extLst>
          </p:cNvPr>
          <p:cNvSpPr txBox="1"/>
          <p:nvPr/>
        </p:nvSpPr>
        <p:spPr>
          <a:xfrm>
            <a:off x="4128384" y="4953377"/>
            <a:ext cx="532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E9D77E-AED1-7245-8B86-39F8B09EB6B3}"/>
              </a:ext>
            </a:extLst>
          </p:cNvPr>
          <p:cNvSpPr/>
          <p:nvPr/>
        </p:nvSpPr>
        <p:spPr>
          <a:xfrm>
            <a:off x="3738356" y="1534171"/>
            <a:ext cx="3017553" cy="2512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3656E4-3F6F-9348-A530-373FFF7B5127}"/>
              </a:ext>
            </a:extLst>
          </p:cNvPr>
          <p:cNvSpPr/>
          <p:nvPr/>
        </p:nvSpPr>
        <p:spPr>
          <a:xfrm rot="5400000">
            <a:off x="1126464" y="3903219"/>
            <a:ext cx="4980918" cy="2428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3E7DD5-206E-3E45-AD67-7B2DB457AC9C}"/>
              </a:ext>
            </a:extLst>
          </p:cNvPr>
          <p:cNvSpPr/>
          <p:nvPr/>
        </p:nvSpPr>
        <p:spPr>
          <a:xfrm rot="5400000">
            <a:off x="6228824" y="1258350"/>
            <a:ext cx="809792" cy="2443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4B74CDF-E89F-1247-B41F-667D77CE7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317" y="2707391"/>
            <a:ext cx="2425619" cy="29943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813C5E-9FDB-B747-A212-3B9712053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40174" y="1861833"/>
            <a:ext cx="916074" cy="9160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90D510-24CB-2142-84BC-8A0438DF9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6248185" y="1856477"/>
            <a:ext cx="916074" cy="91607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988F226-1E34-2C4D-98DD-99AE6FC3CF03}"/>
              </a:ext>
            </a:extLst>
          </p:cNvPr>
          <p:cNvSpPr/>
          <p:nvPr/>
        </p:nvSpPr>
        <p:spPr>
          <a:xfrm>
            <a:off x="5953386" y="1954101"/>
            <a:ext cx="804026" cy="7177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Meter &amp; Marshalling Board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E22338-2AE0-624F-8CE3-28C217CD61FE}"/>
              </a:ext>
            </a:extLst>
          </p:cNvPr>
          <p:cNvCxnSpPr>
            <a:cxnSpLocks/>
          </p:cNvCxnSpPr>
          <p:nvPr/>
        </p:nvCxnSpPr>
        <p:spPr>
          <a:xfrm flipV="1">
            <a:off x="7292637" y="1796703"/>
            <a:ext cx="0" cy="910688"/>
          </a:xfrm>
          <a:prstGeom prst="line">
            <a:avLst/>
          </a:prstGeom>
          <a:ln w="1079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AA585F5-EE6C-5146-B771-261FBEAA6D74}"/>
              </a:ext>
            </a:extLst>
          </p:cNvPr>
          <p:cNvSpPr txBox="1"/>
          <p:nvPr/>
        </p:nvSpPr>
        <p:spPr>
          <a:xfrm rot="16200000">
            <a:off x="7248519" y="3751981"/>
            <a:ext cx="230832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3200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333B12-DEFD-E240-881F-1D794D07777E}"/>
              </a:ext>
            </a:extLst>
          </p:cNvPr>
          <p:cNvCxnSpPr>
            <a:cxnSpLocks/>
          </p:cNvCxnSpPr>
          <p:nvPr/>
        </p:nvCxnSpPr>
        <p:spPr>
          <a:xfrm>
            <a:off x="3738335" y="6188003"/>
            <a:ext cx="3081242" cy="0"/>
          </a:xfrm>
          <a:prstGeom prst="line">
            <a:avLst/>
          </a:prstGeom>
          <a:ln w="1079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C55AA8B-D6F1-1848-BC4A-4D81A8DB8C80}"/>
              </a:ext>
            </a:extLst>
          </p:cNvPr>
          <p:cNvCxnSpPr>
            <a:cxnSpLocks/>
          </p:cNvCxnSpPr>
          <p:nvPr/>
        </p:nvCxnSpPr>
        <p:spPr>
          <a:xfrm>
            <a:off x="6819577" y="6055468"/>
            <a:ext cx="0" cy="284935"/>
          </a:xfrm>
          <a:prstGeom prst="line">
            <a:avLst/>
          </a:prstGeom>
          <a:ln w="1079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D93D9B1-1665-6F43-B727-79A93D5A2203}"/>
              </a:ext>
            </a:extLst>
          </p:cNvPr>
          <p:cNvSpPr txBox="1"/>
          <p:nvPr/>
        </p:nvSpPr>
        <p:spPr>
          <a:xfrm>
            <a:off x="5102861" y="6214950"/>
            <a:ext cx="288541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~2500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B77E90-5F44-0045-8ED7-C1E9E59C50AA}"/>
              </a:ext>
            </a:extLst>
          </p:cNvPr>
          <p:cNvCxnSpPr>
            <a:cxnSpLocks/>
          </p:cNvCxnSpPr>
          <p:nvPr/>
        </p:nvCxnSpPr>
        <p:spPr>
          <a:xfrm flipH="1">
            <a:off x="3738335" y="5334321"/>
            <a:ext cx="2091558" cy="0"/>
          </a:xfrm>
          <a:prstGeom prst="line">
            <a:avLst/>
          </a:prstGeom>
          <a:ln w="508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C43CC6-F87E-8B43-BC57-1CFE048B90F7}"/>
              </a:ext>
            </a:extLst>
          </p:cNvPr>
          <p:cNvCxnSpPr/>
          <p:nvPr/>
        </p:nvCxnSpPr>
        <p:spPr>
          <a:xfrm>
            <a:off x="3820160" y="1856477"/>
            <a:ext cx="0" cy="3352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A2EA1E3-93E6-8D4C-AE41-1170DAF1D424}"/>
              </a:ext>
            </a:extLst>
          </p:cNvPr>
          <p:cNvSpPr txBox="1"/>
          <p:nvPr/>
        </p:nvSpPr>
        <p:spPr>
          <a:xfrm>
            <a:off x="3859902" y="3436509"/>
            <a:ext cx="6069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Wall</a:t>
            </a:r>
          </a:p>
          <a:p>
            <a:pPr algn="ctr"/>
            <a:r>
              <a:rPr lang="en-US" sz="1400" dirty="0"/>
              <a:t>Cover</a:t>
            </a:r>
          </a:p>
          <a:p>
            <a:pPr algn="ctr"/>
            <a:endParaRPr lang="en-US" sz="1400" dirty="0"/>
          </a:p>
        </p:txBody>
      </p:sp>
      <p:sp>
        <p:nvSpPr>
          <p:cNvPr id="31" name="Title 80">
            <a:extLst>
              <a:ext uri="{FF2B5EF4-FFF2-40B4-BE49-F238E27FC236}">
                <a16:creationId xmlns:a16="http://schemas.microsoft.com/office/drawing/2014/main" id="{9377E2B5-A94F-714D-AF45-FDCD2DD62904}"/>
              </a:ext>
            </a:extLst>
          </p:cNvPr>
          <p:cNvSpPr txBox="1">
            <a:spLocks/>
          </p:cNvSpPr>
          <p:nvPr/>
        </p:nvSpPr>
        <p:spPr>
          <a:xfrm>
            <a:off x="336550" y="669890"/>
            <a:ext cx="8172450" cy="71470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b="1" dirty="0">
                <a:latin typeface="Inter" panose="020B0502030000000004" pitchFamily="34" charset="0"/>
                <a:ea typeface="Inter" panose="020B0502030000000004" pitchFamily="34" charset="0"/>
              </a:rPr>
              <a:t>Proposed Location</a:t>
            </a:r>
            <a:endParaRPr lang="en-US" sz="33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3C3D7A-15F1-EA4A-88CB-6F31D121CC0A}"/>
              </a:ext>
            </a:extLst>
          </p:cNvPr>
          <p:cNvSpPr/>
          <p:nvPr/>
        </p:nvSpPr>
        <p:spPr>
          <a:xfrm rot="5400000">
            <a:off x="5174314" y="3408535"/>
            <a:ext cx="3661630" cy="318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046443D-68A6-4848-B615-2342DECFA4C1}"/>
              </a:ext>
            </a:extLst>
          </p:cNvPr>
          <p:cNvCxnSpPr>
            <a:cxnSpLocks/>
          </p:cNvCxnSpPr>
          <p:nvPr/>
        </p:nvCxnSpPr>
        <p:spPr>
          <a:xfrm>
            <a:off x="6845999" y="1856477"/>
            <a:ext cx="0" cy="34778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BF90A5-1BF9-8D41-9106-98D2176D039B}"/>
              </a:ext>
            </a:extLst>
          </p:cNvPr>
          <p:cNvCxnSpPr>
            <a:cxnSpLocks/>
          </p:cNvCxnSpPr>
          <p:nvPr/>
        </p:nvCxnSpPr>
        <p:spPr>
          <a:xfrm>
            <a:off x="5622259" y="5819974"/>
            <a:ext cx="1223740" cy="0"/>
          </a:xfrm>
          <a:prstGeom prst="line">
            <a:avLst/>
          </a:prstGeom>
          <a:ln w="1079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EEDF15-8C8A-7844-AB32-1740359DD774}"/>
              </a:ext>
            </a:extLst>
          </p:cNvPr>
          <p:cNvSpPr txBox="1"/>
          <p:nvPr/>
        </p:nvSpPr>
        <p:spPr>
          <a:xfrm>
            <a:off x="6105997" y="5823580"/>
            <a:ext cx="230832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1138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F472EE-0490-9548-A12E-C1D3DE0A5CBD}"/>
              </a:ext>
            </a:extLst>
          </p:cNvPr>
          <p:cNvCxnSpPr>
            <a:cxnSpLocks/>
          </p:cNvCxnSpPr>
          <p:nvPr/>
        </p:nvCxnSpPr>
        <p:spPr>
          <a:xfrm>
            <a:off x="6845999" y="5591529"/>
            <a:ext cx="0" cy="284935"/>
          </a:xfrm>
          <a:prstGeom prst="line">
            <a:avLst/>
          </a:prstGeom>
          <a:ln w="1079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605E25-41D9-FD46-9DFA-1C53F05EBA7B}"/>
              </a:ext>
            </a:extLst>
          </p:cNvPr>
          <p:cNvCxnSpPr>
            <a:cxnSpLocks/>
          </p:cNvCxnSpPr>
          <p:nvPr/>
        </p:nvCxnSpPr>
        <p:spPr>
          <a:xfrm>
            <a:off x="5622259" y="5559308"/>
            <a:ext cx="0" cy="284935"/>
          </a:xfrm>
          <a:prstGeom prst="line">
            <a:avLst/>
          </a:prstGeom>
          <a:ln w="1079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D33F641-FFD7-8446-8115-6559138627D3}"/>
              </a:ext>
            </a:extLst>
          </p:cNvPr>
          <p:cNvCxnSpPr>
            <a:cxnSpLocks/>
          </p:cNvCxnSpPr>
          <p:nvPr/>
        </p:nvCxnSpPr>
        <p:spPr>
          <a:xfrm flipH="1">
            <a:off x="7207820" y="1796703"/>
            <a:ext cx="169633" cy="0"/>
          </a:xfrm>
          <a:prstGeom prst="line">
            <a:avLst/>
          </a:prstGeom>
          <a:ln w="1079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644BC9D-E4BC-6A46-8C13-C4E012C3D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6620">
            <a:off x="8004373" y="5635001"/>
            <a:ext cx="724622" cy="80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6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lis jones - yef - presentation template" id="{09A7965D-FCE6-2D48-8AA6-B56F0A99C44A}" vid="{0DB5D240-3682-BD42-B42C-5D2706442B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ellis jones - yef - presentation - widescreen</Template>
  <TotalTime>44626</TotalTime>
  <Words>243</Words>
  <Application>Microsoft Macintosh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Inter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tim.n.shue@gmail.com</dc:creator>
  <cp:lastModifiedBy>Chris Wallin</cp:lastModifiedBy>
  <cp:revision>13</cp:revision>
  <dcterms:created xsi:type="dcterms:W3CDTF">2021-05-27T00:24:40Z</dcterms:created>
  <dcterms:modified xsi:type="dcterms:W3CDTF">2021-12-01T22:41:44Z</dcterms:modified>
</cp:coreProperties>
</file>